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67" r:id="rId4"/>
    <p:sldMasterId id="2147484066" r:id="rId5"/>
  </p:sldMasterIdLst>
  <p:notesMasterIdLst>
    <p:notesMasterId r:id="rId17"/>
  </p:notesMasterIdLst>
  <p:handoutMasterIdLst>
    <p:handoutMasterId r:id="rId18"/>
  </p:handoutMasterIdLst>
  <p:sldIdLst>
    <p:sldId id="302" r:id="rId6"/>
    <p:sldId id="257" r:id="rId7"/>
    <p:sldId id="264" r:id="rId8"/>
    <p:sldId id="265" r:id="rId9"/>
    <p:sldId id="321" r:id="rId10"/>
    <p:sldId id="323" r:id="rId11"/>
    <p:sldId id="324" r:id="rId12"/>
    <p:sldId id="322" r:id="rId13"/>
    <p:sldId id="309" r:id="rId14"/>
    <p:sldId id="278" r:id="rId15"/>
    <p:sldId id="291"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04040"/>
    <a:srgbClr val="262626"/>
    <a:srgbClr val="0D0D0D"/>
    <a:srgbClr val="FE5000"/>
    <a:srgbClr val="FFD5C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 uri="{1BD7E111-0CB8-44D6-8891-C1BB2F81B7CC}">
      <p1710:readonlyRecommended xmlns:p1710="http://schemas.microsoft.com/office/powerpoint/2017/10/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AF4EC45-D1E6-434F-92F1-2BE0C781C387}" v="1328" dt="2024-05-07T07:26:1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p:scale>
          <a:sx n="50" d="100"/>
          <a:sy n="50" d="100"/>
        </p:scale>
        <p:origin x="1284" y="324"/>
      </p:cViewPr>
      <p:guideLst/>
    </p:cSldViewPr>
  </p:slideViewPr>
  <p:outlineViewPr>
    <p:cViewPr>
      <p:scale>
        <a:sx n="33" d="100"/>
        <a:sy n="33" d="100"/>
      </p:scale>
      <p:origin x="0" y="-1040"/>
    </p:cViewPr>
  </p:outlineViewPr>
  <p:notesTextViewPr>
    <p:cViewPr>
      <p:scale>
        <a:sx n="1" d="1"/>
        <a:sy n="1" d="1"/>
      </p:scale>
      <p:origin x="0" y="0"/>
    </p:cViewPr>
  </p:notesTextViewPr>
  <p:sorterViewPr>
    <p:cViewPr>
      <p:scale>
        <a:sx n="100" d="100"/>
        <a:sy n="100" d="100"/>
      </p:scale>
      <p:origin x="0" y="-8324"/>
    </p:cViewPr>
  </p:sorterViewPr>
  <p:notesViewPr>
    <p:cSldViewPr snapToGrid="0">
      <p:cViewPr varScale="1">
        <p:scale>
          <a:sx n="45" d="100"/>
          <a:sy n="45" d="100"/>
        </p:scale>
        <p:origin x="1904" y="5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microsoft.com/office/2015/10/relationships/revisionInfo" Target="revisionInfo.xml"/><Relationship Id="rId5" Type="http://schemas.openxmlformats.org/officeDocument/2006/relationships/slideMaster" Target="slideMasters/slideMaster2.xml"/><Relationship Id="rId15" Type="http://schemas.openxmlformats.org/officeDocument/2006/relationships/slide" Target="slides/slide10.xml"/><Relationship Id="rId23" Type="http://schemas.microsoft.com/office/2016/11/relationships/changesInfo" Target="changesInfos/changesInfo1.xml"/><Relationship Id="rId10" Type="http://schemas.openxmlformats.org/officeDocument/2006/relationships/slide" Target="slides/slide5.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ankaj Kumar" userId="61cf115c-9501-4ccb-9797-41a4129b1fee" providerId="ADAL" clId="{CAF4EC45-D1E6-434F-92F1-2BE0C781C387}"/>
    <pc:docChg chg="undo custSel addSld delSld modSld">
      <pc:chgData name="Pankaj Kumar" userId="61cf115c-9501-4ccb-9797-41a4129b1fee" providerId="ADAL" clId="{CAF4EC45-D1E6-434F-92F1-2BE0C781C387}" dt="2024-05-07T07:26:13.984" v="1757" actId="478"/>
      <pc:docMkLst>
        <pc:docMk/>
      </pc:docMkLst>
      <pc:sldChg chg="addSp delSp modSp mod setBg">
        <pc:chgData name="Pankaj Kumar" userId="61cf115c-9501-4ccb-9797-41a4129b1fee" providerId="ADAL" clId="{CAF4EC45-D1E6-434F-92F1-2BE0C781C387}" dt="2024-05-07T07:06:36.835" v="1537" actId="20577"/>
        <pc:sldMkLst>
          <pc:docMk/>
          <pc:sldMk cId="1474778074" sldId="257"/>
        </pc:sldMkLst>
        <pc:spChg chg="mod">
          <ac:chgData name="Pankaj Kumar" userId="61cf115c-9501-4ccb-9797-41a4129b1fee" providerId="ADAL" clId="{CAF4EC45-D1E6-434F-92F1-2BE0C781C387}" dt="2024-04-30T18:54:57.992" v="33" actId="26606"/>
          <ac:spMkLst>
            <pc:docMk/>
            <pc:sldMk cId="1474778074" sldId="257"/>
            <ac:spMk id="2" creationId="{039D7D16-782A-4BE9-8025-90E919B8AB49}"/>
          </ac:spMkLst>
        </pc:spChg>
        <pc:spChg chg="mod ord">
          <ac:chgData name="Pankaj Kumar" userId="61cf115c-9501-4ccb-9797-41a4129b1fee" providerId="ADAL" clId="{CAF4EC45-D1E6-434F-92F1-2BE0C781C387}" dt="2024-05-07T07:06:36.835" v="1537" actId="20577"/>
          <ac:spMkLst>
            <pc:docMk/>
            <pc:sldMk cId="1474778074" sldId="257"/>
            <ac:spMk id="29" creationId="{798AF914-A6AC-4102-99FF-C3AA888F115C}"/>
          </ac:spMkLst>
        </pc:spChg>
        <pc:spChg chg="add del">
          <ac:chgData name="Pankaj Kumar" userId="61cf115c-9501-4ccb-9797-41a4129b1fee" providerId="ADAL" clId="{CAF4EC45-D1E6-434F-92F1-2BE0C781C387}" dt="2024-04-30T18:54:54.084" v="30" actId="26606"/>
          <ac:spMkLst>
            <pc:docMk/>
            <pc:sldMk cId="1474778074" sldId="257"/>
            <ac:spMk id="49" creationId="{A2679492-7988-4050-9056-542444452411}"/>
          </ac:spMkLst>
        </pc:spChg>
        <pc:spChg chg="add del">
          <ac:chgData name="Pankaj Kumar" userId="61cf115c-9501-4ccb-9797-41a4129b1fee" providerId="ADAL" clId="{CAF4EC45-D1E6-434F-92F1-2BE0C781C387}" dt="2024-04-30T18:54:54.084" v="30" actId="26606"/>
          <ac:spMkLst>
            <pc:docMk/>
            <pc:sldMk cId="1474778074" sldId="257"/>
            <ac:spMk id="51" creationId="{B5ABDEAA-B248-4182-B67C-A925338E772D}"/>
          </ac:spMkLst>
        </pc:spChg>
        <pc:spChg chg="add del">
          <ac:chgData name="Pankaj Kumar" userId="61cf115c-9501-4ccb-9797-41a4129b1fee" providerId="ADAL" clId="{CAF4EC45-D1E6-434F-92F1-2BE0C781C387}" dt="2024-04-30T18:54:54.084" v="30" actId="26606"/>
          <ac:spMkLst>
            <pc:docMk/>
            <pc:sldMk cId="1474778074" sldId="257"/>
            <ac:spMk id="53" creationId="{B091B163-7D61-4891-ABCF-5C13D9C418D0}"/>
          </ac:spMkLst>
        </pc:spChg>
        <pc:spChg chg="add del">
          <ac:chgData name="Pankaj Kumar" userId="61cf115c-9501-4ccb-9797-41a4129b1fee" providerId="ADAL" clId="{CAF4EC45-D1E6-434F-92F1-2BE0C781C387}" dt="2024-04-30T18:54:57.974" v="32" actId="26606"/>
          <ac:spMkLst>
            <pc:docMk/>
            <pc:sldMk cId="1474778074" sldId="257"/>
            <ac:spMk id="57" creationId="{B712E947-0734-45F9-9C4F-41114EC3A33E}"/>
          </ac:spMkLst>
        </pc:spChg>
        <pc:spChg chg="add">
          <ac:chgData name="Pankaj Kumar" userId="61cf115c-9501-4ccb-9797-41a4129b1fee" providerId="ADAL" clId="{CAF4EC45-D1E6-434F-92F1-2BE0C781C387}" dt="2024-04-30T18:54:57.992" v="33" actId="26606"/>
          <ac:spMkLst>
            <pc:docMk/>
            <pc:sldMk cId="1474778074" sldId="257"/>
            <ac:spMk id="61" creationId="{F35DB090-93B5-4581-8D71-BB3839684BFF}"/>
          </ac:spMkLst>
        </pc:spChg>
        <pc:spChg chg="add">
          <ac:chgData name="Pankaj Kumar" userId="61cf115c-9501-4ccb-9797-41a4129b1fee" providerId="ADAL" clId="{CAF4EC45-D1E6-434F-92F1-2BE0C781C387}" dt="2024-04-30T18:54:57.992" v="33" actId="26606"/>
          <ac:spMkLst>
            <pc:docMk/>
            <pc:sldMk cId="1474778074" sldId="257"/>
            <ac:spMk id="62" creationId="{A0DE92DF-4769-4DE9-93FD-EE31271850CA}"/>
          </ac:spMkLst>
        </pc:spChg>
        <pc:grpChg chg="add del">
          <ac:chgData name="Pankaj Kumar" userId="61cf115c-9501-4ccb-9797-41a4129b1fee" providerId="ADAL" clId="{CAF4EC45-D1E6-434F-92F1-2BE0C781C387}" dt="2024-04-30T18:54:57.974" v="32" actId="26606"/>
          <ac:grpSpMkLst>
            <pc:docMk/>
            <pc:sldMk cId="1474778074" sldId="257"/>
            <ac:grpSpMk id="58" creationId="{12B3290A-D3BF-4B87-B55B-FD9A98B49727}"/>
          </ac:grpSpMkLst>
        </pc:grpChg>
        <pc:picChg chg="mod ord">
          <ac:chgData name="Pankaj Kumar" userId="61cf115c-9501-4ccb-9797-41a4129b1fee" providerId="ADAL" clId="{CAF4EC45-D1E6-434F-92F1-2BE0C781C387}" dt="2024-04-30T18:54:57.992" v="33" actId="26606"/>
          <ac:picMkLst>
            <pc:docMk/>
            <pc:sldMk cId="1474778074" sldId="257"/>
            <ac:picMk id="4" creationId="{123DF938-F895-419B-BF18-A1FCD4130340}"/>
          </ac:picMkLst>
        </pc:picChg>
        <pc:picChg chg="mod">
          <ac:chgData name="Pankaj Kumar" userId="61cf115c-9501-4ccb-9797-41a4129b1fee" providerId="ADAL" clId="{CAF4EC45-D1E6-434F-92F1-2BE0C781C387}" dt="2024-04-30T18:54:57.992" v="33" actId="26606"/>
          <ac:picMkLst>
            <pc:docMk/>
            <pc:sldMk cId="1474778074" sldId="257"/>
            <ac:picMk id="30" creationId="{E602CB1E-D2F0-441B-B988-1A343977D994}"/>
          </ac:picMkLst>
        </pc:picChg>
        <pc:cxnChg chg="add del">
          <ac:chgData name="Pankaj Kumar" userId="61cf115c-9501-4ccb-9797-41a4129b1fee" providerId="ADAL" clId="{CAF4EC45-D1E6-434F-92F1-2BE0C781C387}" dt="2024-04-30T18:54:54.084" v="30" actId="26606"/>
          <ac:cxnSpMkLst>
            <pc:docMk/>
            <pc:sldMk cId="1474778074" sldId="257"/>
            <ac:cxnSpMk id="55" creationId="{C49DA8F6-BCC1-4447-B54C-57856834B94B}"/>
          </ac:cxnSpMkLst>
        </pc:cxnChg>
      </pc:sldChg>
      <pc:sldChg chg="del">
        <pc:chgData name="Pankaj Kumar" userId="61cf115c-9501-4ccb-9797-41a4129b1fee" providerId="ADAL" clId="{CAF4EC45-D1E6-434F-92F1-2BE0C781C387}" dt="2024-04-30T18:53:47.124" v="22" actId="47"/>
        <pc:sldMkLst>
          <pc:docMk/>
          <pc:sldMk cId="1236783511" sldId="262"/>
        </pc:sldMkLst>
      </pc:sldChg>
      <pc:sldChg chg="addSp delSp modSp mod">
        <pc:chgData name="Pankaj Kumar" userId="61cf115c-9501-4ccb-9797-41a4129b1fee" providerId="ADAL" clId="{CAF4EC45-D1E6-434F-92F1-2BE0C781C387}" dt="2024-05-02T06:35:39.533" v="578" actId="20577"/>
        <pc:sldMkLst>
          <pc:docMk/>
          <pc:sldMk cId="259216216" sldId="264"/>
        </pc:sldMkLst>
        <pc:spChg chg="mod">
          <ac:chgData name="Pankaj Kumar" userId="61cf115c-9501-4ccb-9797-41a4129b1fee" providerId="ADAL" clId="{CAF4EC45-D1E6-434F-92F1-2BE0C781C387}" dt="2024-04-30T18:58:51.823" v="65" actId="26606"/>
          <ac:spMkLst>
            <pc:docMk/>
            <pc:sldMk cId="259216216" sldId="264"/>
            <ac:spMk id="12" creationId="{18A23D41-E26B-440D-9514-02DF5C745CC0}"/>
          </ac:spMkLst>
        </pc:spChg>
        <pc:spChg chg="mod">
          <ac:chgData name="Pankaj Kumar" userId="61cf115c-9501-4ccb-9797-41a4129b1fee" providerId="ADAL" clId="{CAF4EC45-D1E6-434F-92F1-2BE0C781C387}" dt="2024-05-02T06:35:39.533" v="578" actId="20577"/>
          <ac:spMkLst>
            <pc:docMk/>
            <pc:sldMk cId="259216216" sldId="264"/>
            <ac:spMk id="14" creationId="{65FA3850-FAB0-F480-8147-AE8A58428CC5}"/>
          </ac:spMkLst>
        </pc:spChg>
        <pc:spChg chg="add del">
          <ac:chgData name="Pankaj Kumar" userId="61cf115c-9501-4ccb-9797-41a4129b1fee" providerId="ADAL" clId="{CAF4EC45-D1E6-434F-92F1-2BE0C781C387}" dt="2024-04-30T18:54:24.932" v="24" actId="26606"/>
          <ac:spMkLst>
            <pc:docMk/>
            <pc:sldMk cId="259216216" sldId="264"/>
            <ac:spMk id="19" creationId="{70DFC902-7D23-471A-B557-B6B6917D7A0D}"/>
          </ac:spMkLst>
        </pc:spChg>
        <pc:spChg chg="add del">
          <ac:chgData name="Pankaj Kumar" userId="61cf115c-9501-4ccb-9797-41a4129b1fee" providerId="ADAL" clId="{CAF4EC45-D1E6-434F-92F1-2BE0C781C387}" dt="2024-04-30T18:54:24.932" v="24" actId="26606"/>
          <ac:spMkLst>
            <pc:docMk/>
            <pc:sldMk cId="259216216" sldId="264"/>
            <ac:spMk id="21" creationId="{A55D5633-D557-4DCA-982C-FF36EB7A1C00}"/>
          </ac:spMkLst>
        </pc:spChg>
        <pc:spChg chg="add del">
          <ac:chgData name="Pankaj Kumar" userId="61cf115c-9501-4ccb-9797-41a4129b1fee" providerId="ADAL" clId="{CAF4EC45-D1E6-434F-92F1-2BE0C781C387}" dt="2024-04-30T18:54:24.932" v="24" actId="26606"/>
          <ac:spMkLst>
            <pc:docMk/>
            <pc:sldMk cId="259216216" sldId="264"/>
            <ac:spMk id="23" creationId="{450D3AD2-FA80-415F-A9CE-54D884561CD7}"/>
          </ac:spMkLst>
        </pc:spChg>
        <pc:spChg chg="add del">
          <ac:chgData name="Pankaj Kumar" userId="61cf115c-9501-4ccb-9797-41a4129b1fee" providerId="ADAL" clId="{CAF4EC45-D1E6-434F-92F1-2BE0C781C387}" dt="2024-04-30T18:54:30.586" v="26" actId="26606"/>
          <ac:spMkLst>
            <pc:docMk/>
            <pc:sldMk cId="259216216" sldId="264"/>
            <ac:spMk id="28" creationId="{D038248A-211C-4EEC-8401-C761B929FB52}"/>
          </ac:spMkLst>
        </pc:spChg>
        <pc:spChg chg="add del">
          <ac:chgData name="Pankaj Kumar" userId="61cf115c-9501-4ccb-9797-41a4129b1fee" providerId="ADAL" clId="{CAF4EC45-D1E6-434F-92F1-2BE0C781C387}" dt="2024-04-30T18:54:30.586" v="26" actId="26606"/>
          <ac:spMkLst>
            <pc:docMk/>
            <pc:sldMk cId="259216216" sldId="264"/>
            <ac:spMk id="34" creationId="{C30A849F-66D9-40C8-BEC8-35AFF8F4568F}"/>
          </ac:spMkLst>
        </pc:spChg>
        <pc:spChg chg="add del">
          <ac:chgData name="Pankaj Kumar" userId="61cf115c-9501-4ccb-9797-41a4129b1fee" providerId="ADAL" clId="{CAF4EC45-D1E6-434F-92F1-2BE0C781C387}" dt="2024-04-30T18:58:51.823" v="65" actId="26606"/>
          <ac:spMkLst>
            <pc:docMk/>
            <pc:sldMk cId="259216216" sldId="264"/>
            <ac:spMk id="37" creationId="{5D7F64A8-D625-4F61-A290-B499BB62ACFF}"/>
          </ac:spMkLst>
        </pc:spChg>
        <pc:grpChg chg="add del">
          <ac:chgData name="Pankaj Kumar" userId="61cf115c-9501-4ccb-9797-41a4129b1fee" providerId="ADAL" clId="{CAF4EC45-D1E6-434F-92F1-2BE0C781C387}" dt="2024-04-30T18:54:30.586" v="26" actId="26606"/>
          <ac:grpSpMkLst>
            <pc:docMk/>
            <pc:sldMk cId="259216216" sldId="264"/>
            <ac:grpSpMk id="29" creationId="{2A5C9C35-2375-49EB-B99C-17C87D42FE7C}"/>
          </ac:grpSpMkLst>
        </pc:grpChg>
        <pc:grpChg chg="add del">
          <ac:chgData name="Pankaj Kumar" userId="61cf115c-9501-4ccb-9797-41a4129b1fee" providerId="ADAL" clId="{CAF4EC45-D1E6-434F-92F1-2BE0C781C387}" dt="2024-04-30T18:54:30.586" v="26" actId="26606"/>
          <ac:grpSpMkLst>
            <pc:docMk/>
            <pc:sldMk cId="259216216" sldId="264"/>
            <ac:grpSpMk id="35" creationId="{04542298-A2B1-480F-A11C-A40EDD19B857}"/>
          </ac:grpSpMkLst>
        </pc:grpChg>
        <pc:picChg chg="add mod ord">
          <ac:chgData name="Pankaj Kumar" userId="61cf115c-9501-4ccb-9797-41a4129b1fee" providerId="ADAL" clId="{CAF4EC45-D1E6-434F-92F1-2BE0C781C387}" dt="2024-04-30T18:58:51.823" v="65" actId="26606"/>
          <ac:picMkLst>
            <pc:docMk/>
            <pc:sldMk cId="259216216" sldId="264"/>
            <ac:picMk id="18" creationId="{F6380BC1-ADFB-81B3-0610-7080589C146C}"/>
          </ac:picMkLst>
        </pc:picChg>
        <pc:picChg chg="add del">
          <ac:chgData name="Pankaj Kumar" userId="61cf115c-9501-4ccb-9797-41a4129b1fee" providerId="ADAL" clId="{CAF4EC45-D1E6-434F-92F1-2BE0C781C387}" dt="2024-04-30T18:58:51.823" v="65" actId="26606"/>
          <ac:picMkLst>
            <pc:docMk/>
            <pc:sldMk cId="259216216" sldId="264"/>
            <ac:picMk id="20" creationId="{76C078AD-3906-4A12-A2D8-FEB63645C525}"/>
          </ac:picMkLst>
        </pc:picChg>
        <pc:cxnChg chg="add">
          <ac:chgData name="Pankaj Kumar" userId="61cf115c-9501-4ccb-9797-41a4129b1fee" providerId="ADAL" clId="{CAF4EC45-D1E6-434F-92F1-2BE0C781C387}" dt="2024-04-30T18:58:51.823" v="65" actId="26606"/>
          <ac:cxnSpMkLst>
            <pc:docMk/>
            <pc:sldMk cId="259216216" sldId="264"/>
            <ac:cxnSpMk id="42" creationId="{FC23E3B9-5ABF-58B3-E2B0-E9A5DAA90037}"/>
          </ac:cxnSpMkLst>
        </pc:cxnChg>
      </pc:sldChg>
      <pc:sldChg chg="addSp delSp modSp mod">
        <pc:chgData name="Pankaj Kumar" userId="61cf115c-9501-4ccb-9797-41a4129b1fee" providerId="ADAL" clId="{CAF4EC45-D1E6-434F-92F1-2BE0C781C387}" dt="2024-05-03T06:09:44.782" v="1452" actId="478"/>
        <pc:sldMkLst>
          <pc:docMk/>
          <pc:sldMk cId="4192628020" sldId="265"/>
        </pc:sldMkLst>
        <pc:spChg chg="mod">
          <ac:chgData name="Pankaj Kumar" userId="61cf115c-9501-4ccb-9797-41a4129b1fee" providerId="ADAL" clId="{CAF4EC45-D1E6-434F-92F1-2BE0C781C387}" dt="2024-05-02T06:24:03.376" v="472" actId="26606"/>
          <ac:spMkLst>
            <pc:docMk/>
            <pc:sldMk cId="4192628020" sldId="265"/>
            <ac:spMk id="3" creationId="{38FCAF6C-FD5A-41AD-ACE5-FBDF442D9767}"/>
          </ac:spMkLst>
        </pc:spChg>
        <pc:spChg chg="del mod">
          <ac:chgData name="Pankaj Kumar" userId="61cf115c-9501-4ccb-9797-41a4129b1fee" providerId="ADAL" clId="{CAF4EC45-D1E6-434F-92F1-2BE0C781C387}" dt="2024-05-03T06:09:44.782" v="1452" actId="478"/>
          <ac:spMkLst>
            <pc:docMk/>
            <pc:sldMk cId="4192628020" sldId="265"/>
            <ac:spMk id="6" creationId="{B23F242D-2D24-8F8B-7D8E-DCAEC8E45EA7}"/>
          </ac:spMkLst>
        </pc:spChg>
        <pc:spChg chg="del">
          <ac:chgData name="Pankaj Kumar" userId="61cf115c-9501-4ccb-9797-41a4129b1fee" providerId="ADAL" clId="{CAF4EC45-D1E6-434F-92F1-2BE0C781C387}" dt="2024-04-30T18:55:16.581" v="34" actId="26606"/>
          <ac:spMkLst>
            <pc:docMk/>
            <pc:sldMk cId="4192628020" sldId="265"/>
            <ac:spMk id="7" creationId="{8B39BE7D-EF1E-53A2-3F80-49216AD1986F}"/>
          </ac:spMkLst>
        </pc:spChg>
        <pc:spChg chg="add del mod">
          <ac:chgData name="Pankaj Kumar" userId="61cf115c-9501-4ccb-9797-41a4129b1fee" providerId="ADAL" clId="{CAF4EC45-D1E6-434F-92F1-2BE0C781C387}" dt="2024-05-02T05:48:05.473" v="266" actId="478"/>
          <ac:spMkLst>
            <pc:docMk/>
            <pc:sldMk cId="4192628020" sldId="265"/>
            <ac:spMk id="8" creationId="{D0AEB590-73F1-CF14-AA9A-D97522EF8CBD}"/>
          </ac:spMkLst>
        </pc:spChg>
        <pc:spChg chg="add del mod">
          <ac:chgData name="Pankaj Kumar" userId="61cf115c-9501-4ccb-9797-41a4129b1fee" providerId="ADAL" clId="{CAF4EC45-D1E6-434F-92F1-2BE0C781C387}" dt="2024-05-02T06:40:09.142" v="595" actId="478"/>
          <ac:spMkLst>
            <pc:docMk/>
            <pc:sldMk cId="4192628020" sldId="265"/>
            <ac:spMk id="10" creationId="{AC54074E-46D2-9ED8-BDFF-B71B9313606F}"/>
          </ac:spMkLst>
        </pc:spChg>
        <pc:spChg chg="add del mod">
          <ac:chgData name="Pankaj Kumar" userId="61cf115c-9501-4ccb-9797-41a4129b1fee" providerId="ADAL" clId="{CAF4EC45-D1E6-434F-92F1-2BE0C781C387}" dt="2024-05-02T06:38:27.084" v="589" actId="478"/>
          <ac:spMkLst>
            <pc:docMk/>
            <pc:sldMk cId="4192628020" sldId="265"/>
            <ac:spMk id="11" creationId="{B7E8A527-AF85-D1F7-3850-6560F1759761}"/>
          </ac:spMkLst>
        </pc:spChg>
        <pc:spChg chg="add del">
          <ac:chgData name="Pankaj Kumar" userId="61cf115c-9501-4ccb-9797-41a4129b1fee" providerId="ADAL" clId="{CAF4EC45-D1E6-434F-92F1-2BE0C781C387}" dt="2024-05-02T06:03:12.158" v="317" actId="478"/>
          <ac:spMkLst>
            <pc:docMk/>
            <pc:sldMk cId="4192628020" sldId="265"/>
            <ac:spMk id="34" creationId="{E16CFED9-95B8-93F1-5546-B276C12D9F3F}"/>
          </ac:spMkLst>
        </pc:spChg>
        <pc:spChg chg="add mod">
          <ac:chgData name="Pankaj Kumar" userId="61cf115c-9501-4ccb-9797-41a4129b1fee" providerId="ADAL" clId="{CAF4EC45-D1E6-434F-92F1-2BE0C781C387}" dt="2024-05-02T06:27:08.288" v="487" actId="1076"/>
          <ac:spMkLst>
            <pc:docMk/>
            <pc:sldMk cId="4192628020" sldId="265"/>
            <ac:spMk id="35" creationId="{EDEA4806-2316-BFFF-E3FC-8AAEFF08CA49}"/>
          </ac:spMkLst>
        </pc:spChg>
        <pc:spChg chg="add del mod">
          <ac:chgData name="Pankaj Kumar" userId="61cf115c-9501-4ccb-9797-41a4129b1fee" providerId="ADAL" clId="{CAF4EC45-D1E6-434F-92F1-2BE0C781C387}" dt="2024-05-02T06:37:48.631" v="583" actId="478"/>
          <ac:spMkLst>
            <pc:docMk/>
            <pc:sldMk cId="4192628020" sldId="265"/>
            <ac:spMk id="36" creationId="{46AEBF46-2384-770C-CEA7-94B7E04799DB}"/>
          </ac:spMkLst>
        </pc:spChg>
        <pc:spChg chg="add mod">
          <ac:chgData name="Pankaj Kumar" userId="61cf115c-9501-4ccb-9797-41a4129b1fee" providerId="ADAL" clId="{CAF4EC45-D1E6-434F-92F1-2BE0C781C387}" dt="2024-05-02T06:24:03.376" v="472" actId="26606"/>
          <ac:spMkLst>
            <pc:docMk/>
            <pc:sldMk cId="4192628020" sldId="265"/>
            <ac:spMk id="39" creationId="{7B0F2D01-D99E-F9A1-74BB-EA147482C70E}"/>
          </ac:spMkLst>
        </pc:spChg>
        <pc:spChg chg="add del">
          <ac:chgData name="Pankaj Kumar" userId="61cf115c-9501-4ccb-9797-41a4129b1fee" providerId="ADAL" clId="{CAF4EC45-D1E6-434F-92F1-2BE0C781C387}" dt="2024-05-02T06:23:48.394" v="460" actId="26606"/>
          <ac:spMkLst>
            <pc:docMk/>
            <pc:sldMk cId="4192628020" sldId="265"/>
            <ac:spMk id="92" creationId="{E8A8EAB8-D2FF-444D-B34B-7D32F106AD0E}"/>
          </ac:spMkLst>
        </pc:spChg>
        <pc:spChg chg="add del">
          <ac:chgData name="Pankaj Kumar" userId="61cf115c-9501-4ccb-9797-41a4129b1fee" providerId="ADAL" clId="{CAF4EC45-D1E6-434F-92F1-2BE0C781C387}" dt="2024-05-02T06:23:51.768" v="462" actId="26606"/>
          <ac:spMkLst>
            <pc:docMk/>
            <pc:sldMk cId="4192628020" sldId="265"/>
            <ac:spMk id="98" creationId="{738F59A4-4431-460D-8E49-6E65C189A566}"/>
          </ac:spMkLst>
        </pc:spChg>
        <pc:spChg chg="add del">
          <ac:chgData name="Pankaj Kumar" userId="61cf115c-9501-4ccb-9797-41a4129b1fee" providerId="ADAL" clId="{CAF4EC45-D1E6-434F-92F1-2BE0C781C387}" dt="2024-05-02T06:23:57.686" v="464" actId="26606"/>
          <ac:spMkLst>
            <pc:docMk/>
            <pc:sldMk cId="4192628020" sldId="265"/>
            <ac:spMk id="102" creationId="{160022CF-D73B-45FB-8DD4-1B1C0C92E702}"/>
          </ac:spMkLst>
        </pc:spChg>
        <pc:spChg chg="add del">
          <ac:chgData name="Pankaj Kumar" userId="61cf115c-9501-4ccb-9797-41a4129b1fee" providerId="ADAL" clId="{CAF4EC45-D1E6-434F-92F1-2BE0C781C387}" dt="2024-05-02T06:23:57.686" v="464" actId="26606"/>
          <ac:spMkLst>
            <pc:docMk/>
            <pc:sldMk cId="4192628020" sldId="265"/>
            <ac:spMk id="103" creationId="{AC2C106E-0A9A-4090-95B9-B7070646D255}"/>
          </ac:spMkLst>
        </pc:spChg>
        <pc:spChg chg="add del">
          <ac:chgData name="Pankaj Kumar" userId="61cf115c-9501-4ccb-9797-41a4129b1fee" providerId="ADAL" clId="{CAF4EC45-D1E6-434F-92F1-2BE0C781C387}" dt="2024-05-02T06:24:03.376" v="472" actId="26606"/>
          <ac:spMkLst>
            <pc:docMk/>
            <pc:sldMk cId="4192628020" sldId="265"/>
            <ac:spMk id="105" creationId="{BACC6370-2D7E-4714-9D71-7542949D7D5D}"/>
          </ac:spMkLst>
        </pc:spChg>
        <pc:spChg chg="add del">
          <ac:chgData name="Pankaj Kumar" userId="61cf115c-9501-4ccb-9797-41a4129b1fee" providerId="ADAL" clId="{CAF4EC45-D1E6-434F-92F1-2BE0C781C387}" dt="2024-05-02T06:24:03.376" v="472" actId="26606"/>
          <ac:spMkLst>
            <pc:docMk/>
            <pc:sldMk cId="4192628020" sldId="265"/>
            <ac:spMk id="106" creationId="{F68B3F68-107C-434F-AA38-110D5EA91B85}"/>
          </ac:spMkLst>
        </pc:spChg>
        <pc:spChg chg="add del">
          <ac:chgData name="Pankaj Kumar" userId="61cf115c-9501-4ccb-9797-41a4129b1fee" providerId="ADAL" clId="{CAF4EC45-D1E6-434F-92F1-2BE0C781C387}" dt="2024-05-02T06:24:03.376" v="472" actId="26606"/>
          <ac:spMkLst>
            <pc:docMk/>
            <pc:sldMk cId="4192628020" sldId="265"/>
            <ac:spMk id="107" creationId="{AAD0DBB9-1A4B-4391-81D4-CB19F9AB918A}"/>
          </ac:spMkLst>
        </pc:spChg>
        <pc:spChg chg="add del">
          <ac:chgData name="Pankaj Kumar" userId="61cf115c-9501-4ccb-9797-41a4129b1fee" providerId="ADAL" clId="{CAF4EC45-D1E6-434F-92F1-2BE0C781C387}" dt="2024-05-02T06:24:03.376" v="472" actId="26606"/>
          <ac:spMkLst>
            <pc:docMk/>
            <pc:sldMk cId="4192628020" sldId="265"/>
            <ac:spMk id="108" creationId="{063BBA22-50EA-4C4D-BE05-F1CE4E63AA56}"/>
          </ac:spMkLst>
        </pc:spChg>
        <pc:spChg chg="add del mod">
          <ac:chgData name="Pankaj Kumar" userId="61cf115c-9501-4ccb-9797-41a4129b1fee" providerId="ADAL" clId="{CAF4EC45-D1E6-434F-92F1-2BE0C781C387}" dt="2024-05-02T06:28:24.673" v="492" actId="478"/>
          <ac:spMkLst>
            <pc:docMk/>
            <pc:sldMk cId="4192628020" sldId="265"/>
            <ac:spMk id="114" creationId="{52EE86FE-2343-9ABF-8508-443B07ACBB06}"/>
          </ac:spMkLst>
        </pc:spChg>
        <pc:spChg chg="add del mod">
          <ac:chgData name="Pankaj Kumar" userId="61cf115c-9501-4ccb-9797-41a4129b1fee" providerId="ADAL" clId="{CAF4EC45-D1E6-434F-92F1-2BE0C781C387}" dt="2024-05-02T06:28:39.116" v="495"/>
          <ac:spMkLst>
            <pc:docMk/>
            <pc:sldMk cId="4192628020" sldId="265"/>
            <ac:spMk id="115" creationId="{C60D3A6F-A3A9-818A-1AE8-AAD724CA50E5}"/>
          </ac:spMkLst>
        </pc:spChg>
        <pc:spChg chg="add del mod">
          <ac:chgData name="Pankaj Kumar" userId="61cf115c-9501-4ccb-9797-41a4129b1fee" providerId="ADAL" clId="{CAF4EC45-D1E6-434F-92F1-2BE0C781C387}" dt="2024-05-02T06:29:39.208" v="509" actId="11529"/>
          <ac:spMkLst>
            <pc:docMk/>
            <pc:sldMk cId="4192628020" sldId="265"/>
            <ac:spMk id="116" creationId="{849067CE-448E-0EA1-13FF-338A1D876948}"/>
          </ac:spMkLst>
        </pc:spChg>
        <pc:spChg chg="add del mod">
          <ac:chgData name="Pankaj Kumar" userId="61cf115c-9501-4ccb-9797-41a4129b1fee" providerId="ADAL" clId="{CAF4EC45-D1E6-434F-92F1-2BE0C781C387}" dt="2024-05-02T06:29:53.686" v="512"/>
          <ac:spMkLst>
            <pc:docMk/>
            <pc:sldMk cId="4192628020" sldId="265"/>
            <ac:spMk id="118" creationId="{4F8F4500-FF04-38B9-F24B-899102DB61FB}"/>
          </ac:spMkLst>
        </pc:spChg>
        <pc:spChg chg="add del mod">
          <ac:chgData name="Pankaj Kumar" userId="61cf115c-9501-4ccb-9797-41a4129b1fee" providerId="ADAL" clId="{CAF4EC45-D1E6-434F-92F1-2BE0C781C387}" dt="2024-05-02T06:30:54.018" v="551" actId="478"/>
          <ac:spMkLst>
            <pc:docMk/>
            <pc:sldMk cId="4192628020" sldId="265"/>
            <ac:spMk id="119" creationId="{C43F5480-75B2-B25D-02C3-7D7CFC98385B}"/>
          </ac:spMkLst>
        </pc:spChg>
        <pc:spChg chg="add del mod">
          <ac:chgData name="Pankaj Kumar" userId="61cf115c-9501-4ccb-9797-41a4129b1fee" providerId="ADAL" clId="{CAF4EC45-D1E6-434F-92F1-2BE0C781C387}" dt="2024-05-02T06:33:11.692" v="559" actId="478"/>
          <ac:spMkLst>
            <pc:docMk/>
            <pc:sldMk cId="4192628020" sldId="265"/>
            <ac:spMk id="120" creationId="{0B8EAFC9-EE3B-A9C1-6453-71DD08E48A0E}"/>
          </ac:spMkLst>
        </pc:spChg>
        <pc:spChg chg="add mod">
          <ac:chgData name="Pankaj Kumar" userId="61cf115c-9501-4ccb-9797-41a4129b1fee" providerId="ADAL" clId="{CAF4EC45-D1E6-434F-92F1-2BE0C781C387}" dt="2024-05-02T06:35:10.829" v="572" actId="122"/>
          <ac:spMkLst>
            <pc:docMk/>
            <pc:sldMk cId="4192628020" sldId="265"/>
            <ac:spMk id="121" creationId="{DD81C554-1DD3-C682-AA13-853A72F2F44A}"/>
          </ac:spMkLst>
        </pc:spChg>
        <pc:grpChg chg="add del">
          <ac:chgData name="Pankaj Kumar" userId="61cf115c-9501-4ccb-9797-41a4129b1fee" providerId="ADAL" clId="{CAF4EC45-D1E6-434F-92F1-2BE0C781C387}" dt="2024-05-02T06:23:51.768" v="462" actId="26606"/>
          <ac:grpSpMkLst>
            <pc:docMk/>
            <pc:sldMk cId="4192628020" sldId="265"/>
            <ac:grpSpMk id="99" creationId="{8A919B9C-5C01-47E4-B2F2-45F589208ABF}"/>
          </ac:grpSpMkLst>
        </pc:grpChg>
        <pc:graphicFrameChg chg="add del mod">
          <ac:chgData name="Pankaj Kumar" userId="61cf115c-9501-4ccb-9797-41a4129b1fee" providerId="ADAL" clId="{CAF4EC45-D1E6-434F-92F1-2BE0C781C387}" dt="2024-05-02T05:42:07.607" v="209" actId="478"/>
          <ac:graphicFrameMkLst>
            <pc:docMk/>
            <pc:sldMk cId="4192628020" sldId="265"/>
            <ac:graphicFrameMk id="9" creationId="{467C3DBC-3DF4-1B4C-5836-823EACBCA441}"/>
          </ac:graphicFrameMkLst>
        </pc:graphicFrameChg>
        <pc:picChg chg="add mod">
          <ac:chgData name="Pankaj Kumar" userId="61cf115c-9501-4ccb-9797-41a4129b1fee" providerId="ADAL" clId="{CAF4EC45-D1E6-434F-92F1-2BE0C781C387}" dt="2024-05-02T06:24:03.376" v="472" actId="26606"/>
          <ac:picMkLst>
            <pc:docMk/>
            <pc:sldMk cId="4192628020" sldId="265"/>
            <ac:picMk id="17" creationId="{46923496-319C-5644-B3F8-815D381BEB61}"/>
          </ac:picMkLst>
        </pc:picChg>
        <pc:picChg chg="add del mod">
          <ac:chgData name="Pankaj Kumar" userId="61cf115c-9501-4ccb-9797-41a4129b1fee" providerId="ADAL" clId="{CAF4EC45-D1E6-434F-92F1-2BE0C781C387}" dt="2024-05-02T06:18:08.832" v="430" actId="478"/>
          <ac:picMkLst>
            <pc:docMk/>
            <pc:sldMk cId="4192628020" sldId="265"/>
            <ac:picMk id="19" creationId="{92833FDB-BB2E-5AD9-D8C5-1CF847A7E88C}"/>
          </ac:picMkLst>
        </pc:picChg>
        <pc:picChg chg="add del mod">
          <ac:chgData name="Pankaj Kumar" userId="61cf115c-9501-4ccb-9797-41a4129b1fee" providerId="ADAL" clId="{CAF4EC45-D1E6-434F-92F1-2BE0C781C387}" dt="2024-05-02T06:01:28.544" v="307" actId="478"/>
          <ac:picMkLst>
            <pc:docMk/>
            <pc:sldMk cId="4192628020" sldId="265"/>
            <ac:picMk id="26" creationId="{EAEDB527-087F-B456-ED05-6CDB1F393AE4}"/>
          </ac:picMkLst>
        </pc:picChg>
        <pc:picChg chg="add mod">
          <ac:chgData name="Pankaj Kumar" userId="61cf115c-9501-4ccb-9797-41a4129b1fee" providerId="ADAL" clId="{CAF4EC45-D1E6-434F-92F1-2BE0C781C387}" dt="2024-05-02T06:24:03.376" v="472" actId="26606"/>
          <ac:picMkLst>
            <pc:docMk/>
            <pc:sldMk cId="4192628020" sldId="265"/>
            <ac:picMk id="31" creationId="{234DD62C-8C3A-2047-8C31-007EB73CB0E7}"/>
          </ac:picMkLst>
        </pc:picChg>
        <pc:picChg chg="add mod">
          <ac:chgData name="Pankaj Kumar" userId="61cf115c-9501-4ccb-9797-41a4129b1fee" providerId="ADAL" clId="{CAF4EC45-D1E6-434F-92F1-2BE0C781C387}" dt="2024-05-02T06:24:03.376" v="472" actId="26606"/>
          <ac:picMkLst>
            <pc:docMk/>
            <pc:sldMk cId="4192628020" sldId="265"/>
            <ac:picMk id="43" creationId="{EFBB8AB1-95E9-CE62-B010-77B087EEC9DF}"/>
          </ac:picMkLst>
        </pc:picChg>
        <pc:picChg chg="add mod">
          <ac:chgData name="Pankaj Kumar" userId="61cf115c-9501-4ccb-9797-41a4129b1fee" providerId="ADAL" clId="{CAF4EC45-D1E6-434F-92F1-2BE0C781C387}" dt="2024-05-02T06:24:03.376" v="472" actId="26606"/>
          <ac:picMkLst>
            <pc:docMk/>
            <pc:sldMk cId="4192628020" sldId="265"/>
            <ac:picMk id="68" creationId="{C447E163-01F2-3E1B-4C6A-276AC561BC18}"/>
          </ac:picMkLst>
        </pc:picChg>
        <pc:picChg chg="add mod">
          <ac:chgData name="Pankaj Kumar" userId="61cf115c-9501-4ccb-9797-41a4129b1fee" providerId="ADAL" clId="{CAF4EC45-D1E6-434F-92F1-2BE0C781C387}" dt="2024-05-02T06:29:36.172" v="503" actId="1076"/>
          <ac:picMkLst>
            <pc:docMk/>
            <pc:sldMk cId="4192628020" sldId="265"/>
            <ac:picMk id="72" creationId="{F4F2BD2F-0C90-5BBE-F8C3-E1EFDAF25257}"/>
          </ac:picMkLst>
        </pc:picChg>
        <pc:picChg chg="add mod">
          <ac:chgData name="Pankaj Kumar" userId="61cf115c-9501-4ccb-9797-41a4129b1fee" providerId="ADAL" clId="{CAF4EC45-D1E6-434F-92F1-2BE0C781C387}" dt="2024-05-02T06:24:03.376" v="472" actId="26606"/>
          <ac:picMkLst>
            <pc:docMk/>
            <pc:sldMk cId="4192628020" sldId="265"/>
            <ac:picMk id="76" creationId="{6414C5A9-570D-BC7E-C14D-D614EDCA00BB}"/>
          </ac:picMkLst>
        </pc:picChg>
        <pc:picChg chg="add del mod">
          <ac:chgData name="Pankaj Kumar" userId="61cf115c-9501-4ccb-9797-41a4129b1fee" providerId="ADAL" clId="{CAF4EC45-D1E6-434F-92F1-2BE0C781C387}" dt="2024-05-02T06:20:34.542" v="439" actId="478"/>
          <ac:picMkLst>
            <pc:docMk/>
            <pc:sldMk cId="4192628020" sldId="265"/>
            <ac:picMk id="80" creationId="{FB919A75-5986-8AC4-B3FC-2007C47C9636}"/>
          </ac:picMkLst>
        </pc:picChg>
        <pc:picChg chg="add mod">
          <ac:chgData name="Pankaj Kumar" userId="61cf115c-9501-4ccb-9797-41a4129b1fee" providerId="ADAL" clId="{CAF4EC45-D1E6-434F-92F1-2BE0C781C387}" dt="2024-05-02T06:24:03.376" v="472" actId="26606"/>
          <ac:picMkLst>
            <pc:docMk/>
            <pc:sldMk cId="4192628020" sldId="265"/>
            <ac:picMk id="82" creationId="{503EF2E7-61F5-3491-9BF1-F8CFC06EF2EE}"/>
          </ac:picMkLst>
        </pc:picChg>
        <pc:picChg chg="add mod">
          <ac:chgData name="Pankaj Kumar" userId="61cf115c-9501-4ccb-9797-41a4129b1fee" providerId="ADAL" clId="{CAF4EC45-D1E6-434F-92F1-2BE0C781C387}" dt="2024-05-02T06:26:09.434" v="481" actId="1076"/>
          <ac:picMkLst>
            <pc:docMk/>
            <pc:sldMk cId="4192628020" sldId="265"/>
            <ac:picMk id="91" creationId="{2A55A20E-D594-DA91-E2F5-1F5A9902D42F}"/>
          </ac:picMkLst>
        </pc:picChg>
        <pc:picChg chg="add mod">
          <ac:chgData name="Pankaj Kumar" userId="61cf115c-9501-4ccb-9797-41a4129b1fee" providerId="ADAL" clId="{CAF4EC45-D1E6-434F-92F1-2BE0C781C387}" dt="2024-05-02T06:38:14.614" v="588" actId="1076"/>
          <ac:picMkLst>
            <pc:docMk/>
            <pc:sldMk cId="4192628020" sldId="265"/>
            <ac:picMk id="123" creationId="{33A51244-6AFB-A876-133E-B339ED6C4C59}"/>
          </ac:picMkLst>
        </pc:picChg>
        <pc:picChg chg="add mod">
          <ac:chgData name="Pankaj Kumar" userId="61cf115c-9501-4ccb-9797-41a4129b1fee" providerId="ADAL" clId="{CAF4EC45-D1E6-434F-92F1-2BE0C781C387}" dt="2024-05-02T06:38:36.883" v="591" actId="1076"/>
          <ac:picMkLst>
            <pc:docMk/>
            <pc:sldMk cId="4192628020" sldId="265"/>
            <ac:picMk id="126" creationId="{1B4D6EAD-E1F4-2A6A-AC99-9466B0060B7B}"/>
          </ac:picMkLst>
        </pc:picChg>
        <pc:picChg chg="add del mod">
          <ac:chgData name="Pankaj Kumar" userId="61cf115c-9501-4ccb-9797-41a4129b1fee" providerId="ADAL" clId="{CAF4EC45-D1E6-434F-92F1-2BE0C781C387}" dt="2024-05-02T06:40:42.057" v="598" actId="478"/>
          <ac:picMkLst>
            <pc:docMk/>
            <pc:sldMk cId="4192628020" sldId="265"/>
            <ac:picMk id="129" creationId="{00680D1F-678C-90DE-E469-B6E7AA9E91DF}"/>
          </ac:picMkLst>
        </pc:picChg>
        <pc:picChg chg="add mod">
          <ac:chgData name="Pankaj Kumar" userId="61cf115c-9501-4ccb-9797-41a4129b1fee" providerId="ADAL" clId="{CAF4EC45-D1E6-434F-92F1-2BE0C781C387}" dt="2024-05-02T06:41:17.395" v="605" actId="1076"/>
          <ac:picMkLst>
            <pc:docMk/>
            <pc:sldMk cId="4192628020" sldId="265"/>
            <ac:picMk id="131" creationId="{9B729E46-937E-C731-9E50-73BEC82FE8CE}"/>
          </ac:picMkLst>
        </pc:picChg>
        <pc:cxnChg chg="add del mod">
          <ac:chgData name="Pankaj Kumar" userId="61cf115c-9501-4ccb-9797-41a4129b1fee" providerId="ADAL" clId="{CAF4EC45-D1E6-434F-92F1-2BE0C781C387}" dt="2024-05-02T05:47:20.985" v="265" actId="11529"/>
          <ac:cxnSpMkLst>
            <pc:docMk/>
            <pc:sldMk cId="4192628020" sldId="265"/>
            <ac:cxnSpMk id="13" creationId="{FC0A6175-8C85-1B67-CD65-0D1A86430B39}"/>
          </ac:cxnSpMkLst>
        </pc:cxnChg>
        <pc:cxnChg chg="add del mod">
          <ac:chgData name="Pankaj Kumar" userId="61cf115c-9501-4ccb-9797-41a4129b1fee" providerId="ADAL" clId="{CAF4EC45-D1E6-434F-92F1-2BE0C781C387}" dt="2024-05-02T05:51:32.182" v="281" actId="11529"/>
          <ac:cxnSpMkLst>
            <pc:docMk/>
            <pc:sldMk cId="4192628020" sldId="265"/>
            <ac:cxnSpMk id="15" creationId="{55F46DD6-3714-DC99-9208-3172E33E740C}"/>
          </ac:cxnSpMkLst>
        </pc:cxnChg>
        <pc:cxnChg chg="add mod">
          <ac:chgData name="Pankaj Kumar" userId="61cf115c-9501-4ccb-9797-41a4129b1fee" providerId="ADAL" clId="{CAF4EC45-D1E6-434F-92F1-2BE0C781C387}" dt="2024-05-02T06:41:26.423" v="606" actId="14100"/>
          <ac:cxnSpMkLst>
            <pc:docMk/>
            <pc:sldMk cId="4192628020" sldId="265"/>
            <ac:cxnSpMk id="21" creationId="{1A94095A-76F5-64B5-1DFB-8380E63A410D}"/>
          </ac:cxnSpMkLst>
        </pc:cxnChg>
        <pc:cxnChg chg="add mod">
          <ac:chgData name="Pankaj Kumar" userId="61cf115c-9501-4ccb-9797-41a4129b1fee" providerId="ADAL" clId="{CAF4EC45-D1E6-434F-92F1-2BE0C781C387}" dt="2024-05-02T06:41:31.060" v="607" actId="14100"/>
          <ac:cxnSpMkLst>
            <pc:docMk/>
            <pc:sldMk cId="4192628020" sldId="265"/>
            <ac:cxnSpMk id="23" creationId="{75E6B381-0336-6525-D393-25C8B95D4104}"/>
          </ac:cxnSpMkLst>
        </pc:cxnChg>
        <pc:cxnChg chg="add mod">
          <ac:chgData name="Pankaj Kumar" userId="61cf115c-9501-4ccb-9797-41a4129b1fee" providerId="ADAL" clId="{CAF4EC45-D1E6-434F-92F1-2BE0C781C387}" dt="2024-05-02T06:24:03.376" v="472" actId="26606"/>
          <ac:cxnSpMkLst>
            <pc:docMk/>
            <pc:sldMk cId="4192628020" sldId="265"/>
            <ac:cxnSpMk id="28" creationId="{F7E2B8B8-633D-32A9-4976-8F5F4356C9B2}"/>
          </ac:cxnSpMkLst>
        </pc:cxnChg>
        <pc:cxnChg chg="add mod">
          <ac:chgData name="Pankaj Kumar" userId="61cf115c-9501-4ccb-9797-41a4129b1fee" providerId="ADAL" clId="{CAF4EC45-D1E6-434F-92F1-2BE0C781C387}" dt="2024-05-02T06:38:14.614" v="588" actId="1076"/>
          <ac:cxnSpMkLst>
            <pc:docMk/>
            <pc:sldMk cId="4192628020" sldId="265"/>
            <ac:cxnSpMk id="38" creationId="{CD2C3BFC-C12A-28EC-7205-C08F021204FE}"/>
          </ac:cxnSpMkLst>
        </pc:cxnChg>
        <pc:cxnChg chg="add mod">
          <ac:chgData name="Pankaj Kumar" userId="61cf115c-9501-4ccb-9797-41a4129b1fee" providerId="ADAL" clId="{CAF4EC45-D1E6-434F-92F1-2BE0C781C387}" dt="2024-05-02T06:24:03.376" v="472" actId="26606"/>
          <ac:cxnSpMkLst>
            <pc:docMk/>
            <pc:sldMk cId="4192628020" sldId="265"/>
            <ac:cxnSpMk id="41" creationId="{0A69FE92-BDAF-BFA5-1001-1B100F47F581}"/>
          </ac:cxnSpMkLst>
        </pc:cxnChg>
        <pc:cxnChg chg="add mod">
          <ac:chgData name="Pankaj Kumar" userId="61cf115c-9501-4ccb-9797-41a4129b1fee" providerId="ADAL" clId="{CAF4EC45-D1E6-434F-92F1-2BE0C781C387}" dt="2024-05-02T06:24:03.376" v="472" actId="26606"/>
          <ac:cxnSpMkLst>
            <pc:docMk/>
            <pc:sldMk cId="4192628020" sldId="265"/>
            <ac:cxnSpMk id="45" creationId="{A755AE75-3D0D-621C-2FBF-96620B288892}"/>
          </ac:cxnSpMkLst>
        </pc:cxnChg>
        <pc:cxnChg chg="add del mod">
          <ac:chgData name="Pankaj Kumar" userId="61cf115c-9501-4ccb-9797-41a4129b1fee" providerId="ADAL" clId="{CAF4EC45-D1E6-434F-92F1-2BE0C781C387}" dt="2024-05-02T06:24:21.790" v="474" actId="478"/>
          <ac:cxnSpMkLst>
            <pc:docMk/>
            <pc:sldMk cId="4192628020" sldId="265"/>
            <ac:cxnSpMk id="49" creationId="{BEE633C5-EE5C-BCBC-8D4A-1D3B11BAE598}"/>
          </ac:cxnSpMkLst>
        </pc:cxnChg>
        <pc:cxnChg chg="add del mod">
          <ac:chgData name="Pankaj Kumar" userId="61cf115c-9501-4ccb-9797-41a4129b1fee" providerId="ADAL" clId="{CAF4EC45-D1E6-434F-92F1-2BE0C781C387}" dt="2024-05-02T06:10:14.200" v="402" actId="478"/>
          <ac:cxnSpMkLst>
            <pc:docMk/>
            <pc:sldMk cId="4192628020" sldId="265"/>
            <ac:cxnSpMk id="54" creationId="{FD11E927-8B14-854F-CBFF-333BA8F328CC}"/>
          </ac:cxnSpMkLst>
        </pc:cxnChg>
        <pc:cxnChg chg="add del mod">
          <ac:chgData name="Pankaj Kumar" userId="61cf115c-9501-4ccb-9797-41a4129b1fee" providerId="ADAL" clId="{CAF4EC45-D1E6-434F-92F1-2BE0C781C387}" dt="2024-05-02T06:10:45.478" v="404" actId="11529"/>
          <ac:cxnSpMkLst>
            <pc:docMk/>
            <pc:sldMk cId="4192628020" sldId="265"/>
            <ac:cxnSpMk id="57" creationId="{C520C2B4-4670-DA36-A125-3B103A792475}"/>
          </ac:cxnSpMkLst>
        </pc:cxnChg>
        <pc:cxnChg chg="add del mod">
          <ac:chgData name="Pankaj Kumar" userId="61cf115c-9501-4ccb-9797-41a4129b1fee" providerId="ADAL" clId="{CAF4EC45-D1E6-434F-92F1-2BE0C781C387}" dt="2024-05-02T06:11:34.828" v="406" actId="11529"/>
          <ac:cxnSpMkLst>
            <pc:docMk/>
            <pc:sldMk cId="4192628020" sldId="265"/>
            <ac:cxnSpMk id="61" creationId="{4686C63B-AB8B-A79A-738E-1B1C2CBB7C35}"/>
          </ac:cxnSpMkLst>
        </pc:cxnChg>
        <pc:cxnChg chg="add mod">
          <ac:chgData name="Pankaj Kumar" userId="61cf115c-9501-4ccb-9797-41a4129b1fee" providerId="ADAL" clId="{CAF4EC45-D1E6-434F-92F1-2BE0C781C387}" dt="2024-05-02T06:24:03.376" v="472" actId="26606"/>
          <ac:cxnSpMkLst>
            <pc:docMk/>
            <pc:sldMk cId="4192628020" sldId="265"/>
            <ac:cxnSpMk id="63" creationId="{FEF959AE-2C91-09F3-69C2-83A8FC252877}"/>
          </ac:cxnSpMkLst>
        </pc:cxnChg>
        <pc:cxnChg chg="add mod">
          <ac:chgData name="Pankaj Kumar" userId="61cf115c-9501-4ccb-9797-41a4129b1fee" providerId="ADAL" clId="{CAF4EC45-D1E6-434F-92F1-2BE0C781C387}" dt="2024-05-02T06:24:03.376" v="472" actId="26606"/>
          <ac:cxnSpMkLst>
            <pc:docMk/>
            <pc:sldMk cId="4192628020" sldId="265"/>
            <ac:cxnSpMk id="66" creationId="{E401A959-8C3B-545F-E506-67C8996F232D}"/>
          </ac:cxnSpMkLst>
        </pc:cxnChg>
        <pc:cxnChg chg="add mod">
          <ac:chgData name="Pankaj Kumar" userId="61cf115c-9501-4ccb-9797-41a4129b1fee" providerId="ADAL" clId="{CAF4EC45-D1E6-434F-92F1-2BE0C781C387}" dt="2024-05-02T06:24:03.376" v="472" actId="26606"/>
          <ac:cxnSpMkLst>
            <pc:docMk/>
            <pc:sldMk cId="4192628020" sldId="265"/>
            <ac:cxnSpMk id="70" creationId="{A5E4483D-25CD-4CFF-A7BC-A5450EA2DB19}"/>
          </ac:cxnSpMkLst>
        </pc:cxnChg>
        <pc:cxnChg chg="add mod">
          <ac:chgData name="Pankaj Kumar" userId="61cf115c-9501-4ccb-9797-41a4129b1fee" providerId="ADAL" clId="{CAF4EC45-D1E6-434F-92F1-2BE0C781C387}" dt="2024-05-02T06:29:36.172" v="503" actId="1076"/>
          <ac:cxnSpMkLst>
            <pc:docMk/>
            <pc:sldMk cId="4192628020" sldId="265"/>
            <ac:cxnSpMk id="74" creationId="{93709A51-24B1-5F50-CF3A-74D1A1B142C3}"/>
          </ac:cxnSpMkLst>
        </pc:cxnChg>
        <pc:cxnChg chg="add del mod">
          <ac:chgData name="Pankaj Kumar" userId="61cf115c-9501-4ccb-9797-41a4129b1fee" providerId="ADAL" clId="{CAF4EC45-D1E6-434F-92F1-2BE0C781C387}" dt="2024-05-02T06:21:34.796" v="449" actId="11529"/>
          <ac:cxnSpMkLst>
            <pc:docMk/>
            <pc:sldMk cId="4192628020" sldId="265"/>
            <ac:cxnSpMk id="84" creationId="{BBC6C506-1A93-B758-736E-0D43B95FB24A}"/>
          </ac:cxnSpMkLst>
        </pc:cxnChg>
        <pc:cxnChg chg="add mod">
          <ac:chgData name="Pankaj Kumar" userId="61cf115c-9501-4ccb-9797-41a4129b1fee" providerId="ADAL" clId="{CAF4EC45-D1E6-434F-92F1-2BE0C781C387}" dt="2024-05-02T06:29:36.172" v="503" actId="1076"/>
          <ac:cxnSpMkLst>
            <pc:docMk/>
            <pc:sldMk cId="4192628020" sldId="265"/>
            <ac:cxnSpMk id="87" creationId="{B9509EF0-EF9F-0E3E-1EA0-49D61FF88C53}"/>
          </ac:cxnSpMkLst>
        </pc:cxnChg>
        <pc:cxnChg chg="add del">
          <ac:chgData name="Pankaj Kumar" userId="61cf115c-9501-4ccb-9797-41a4129b1fee" providerId="ADAL" clId="{CAF4EC45-D1E6-434F-92F1-2BE0C781C387}" dt="2024-05-02T06:23:48.394" v="460" actId="26606"/>
          <ac:cxnSpMkLst>
            <pc:docMk/>
            <pc:sldMk cId="4192628020" sldId="265"/>
            <ac:cxnSpMk id="94" creationId="{067633D1-6EE6-4118-B9F0-B363477BEE7A}"/>
          </ac:cxnSpMkLst>
        </pc:cxnChg>
        <pc:cxnChg chg="add del">
          <ac:chgData name="Pankaj Kumar" userId="61cf115c-9501-4ccb-9797-41a4129b1fee" providerId="ADAL" clId="{CAF4EC45-D1E6-434F-92F1-2BE0C781C387}" dt="2024-05-02T06:23:48.394" v="460" actId="26606"/>
          <ac:cxnSpMkLst>
            <pc:docMk/>
            <pc:sldMk cId="4192628020" sldId="265"/>
            <ac:cxnSpMk id="96" creationId="{4AD7FFC6-42A9-49CB-B5E9-B3F6B038331B}"/>
          </ac:cxnSpMkLst>
        </pc:cxnChg>
        <pc:cxnChg chg="add mod">
          <ac:chgData name="Pankaj Kumar" userId="61cf115c-9501-4ccb-9797-41a4129b1fee" providerId="ADAL" clId="{CAF4EC45-D1E6-434F-92F1-2BE0C781C387}" dt="2024-05-02T06:26:09.434" v="481" actId="1076"/>
          <ac:cxnSpMkLst>
            <pc:docMk/>
            <pc:sldMk cId="4192628020" sldId="265"/>
            <ac:cxnSpMk id="97" creationId="{97A01EB3-53A2-95E4-FFF6-42225C1C4900}"/>
          </ac:cxnSpMkLst>
        </pc:cxnChg>
        <pc:cxnChg chg="add mod">
          <ac:chgData name="Pankaj Kumar" userId="61cf115c-9501-4ccb-9797-41a4129b1fee" providerId="ADAL" clId="{CAF4EC45-D1E6-434F-92F1-2BE0C781C387}" dt="2024-05-02T06:38:41.930" v="592" actId="14100"/>
          <ac:cxnSpMkLst>
            <pc:docMk/>
            <pc:sldMk cId="4192628020" sldId="265"/>
            <ac:cxnSpMk id="113" creationId="{01E12B69-A8B8-F5EA-CAC7-A15E6C463E0B}"/>
          </ac:cxnSpMkLst>
        </pc:cxnChg>
      </pc:sldChg>
      <pc:sldChg chg="modSp mod">
        <pc:chgData name="Pankaj Kumar" userId="61cf115c-9501-4ccb-9797-41a4129b1fee" providerId="ADAL" clId="{CAF4EC45-D1E6-434F-92F1-2BE0C781C387}" dt="2024-05-03T06:52:53.198" v="1513" actId="12"/>
        <pc:sldMkLst>
          <pc:docMk/>
          <pc:sldMk cId="839502168" sldId="302"/>
        </pc:sldMkLst>
        <pc:spChg chg="mod">
          <ac:chgData name="Pankaj Kumar" userId="61cf115c-9501-4ccb-9797-41a4129b1fee" providerId="ADAL" clId="{CAF4EC45-D1E6-434F-92F1-2BE0C781C387}" dt="2024-05-03T06:52:53.198" v="1513" actId="12"/>
          <ac:spMkLst>
            <pc:docMk/>
            <pc:sldMk cId="839502168" sldId="302"/>
            <ac:spMk id="2" creationId="{B9D3AA63-E95F-2F95-4A95-17C1769340D3}"/>
          </ac:spMkLst>
        </pc:spChg>
      </pc:sldChg>
      <pc:sldChg chg="modSp del mod">
        <pc:chgData name="Pankaj Kumar" userId="61cf115c-9501-4ccb-9797-41a4129b1fee" providerId="ADAL" clId="{CAF4EC45-D1E6-434F-92F1-2BE0C781C387}" dt="2024-05-02T11:48:53.529" v="1410" actId="47"/>
        <pc:sldMkLst>
          <pc:docMk/>
          <pc:sldMk cId="2288625848" sldId="306"/>
        </pc:sldMkLst>
        <pc:spChg chg="mod">
          <ac:chgData name="Pankaj Kumar" userId="61cf115c-9501-4ccb-9797-41a4129b1fee" providerId="ADAL" clId="{CAF4EC45-D1E6-434F-92F1-2BE0C781C387}" dt="2024-04-30T18:53:11.314" v="4" actId="20577"/>
          <ac:spMkLst>
            <pc:docMk/>
            <pc:sldMk cId="2288625848" sldId="306"/>
            <ac:spMk id="3" creationId="{9DA3F603-FD61-43C1-883F-6E25759F576E}"/>
          </ac:spMkLst>
        </pc:spChg>
      </pc:sldChg>
      <pc:sldChg chg="addSp delSp modSp mod">
        <pc:chgData name="Pankaj Kumar" userId="61cf115c-9501-4ccb-9797-41a4129b1fee" providerId="ADAL" clId="{CAF4EC45-D1E6-434F-92F1-2BE0C781C387}" dt="2024-05-02T11:50:08.589" v="1429" actId="20577"/>
        <pc:sldMkLst>
          <pc:docMk/>
          <pc:sldMk cId="1855325352" sldId="309"/>
        </pc:sldMkLst>
        <pc:spChg chg="mod">
          <ac:chgData name="Pankaj Kumar" userId="61cf115c-9501-4ccb-9797-41a4129b1fee" providerId="ADAL" clId="{CAF4EC45-D1E6-434F-92F1-2BE0C781C387}" dt="2024-05-02T09:10:28.183" v="1298" actId="27636"/>
          <ac:spMkLst>
            <pc:docMk/>
            <pc:sldMk cId="1855325352" sldId="309"/>
            <ac:spMk id="2" creationId="{2DB320AE-A87C-E24E-B9E5-58B0BC9849E8}"/>
          </ac:spMkLst>
        </pc:spChg>
        <pc:spChg chg="del mod">
          <ac:chgData name="Pankaj Kumar" userId="61cf115c-9501-4ccb-9797-41a4129b1fee" providerId="ADAL" clId="{CAF4EC45-D1E6-434F-92F1-2BE0C781C387}" dt="2024-05-02T08:56:17.645" v="608" actId="478"/>
          <ac:spMkLst>
            <pc:docMk/>
            <pc:sldMk cId="1855325352" sldId="309"/>
            <ac:spMk id="3" creationId="{B06706E5-4062-1CEB-4400-05A3D2DECB6A}"/>
          </ac:spMkLst>
        </pc:spChg>
        <pc:spChg chg="add mod">
          <ac:chgData name="Pankaj Kumar" userId="61cf115c-9501-4ccb-9797-41a4129b1fee" providerId="ADAL" clId="{CAF4EC45-D1E6-434F-92F1-2BE0C781C387}" dt="2024-05-02T09:10:32.694" v="1299" actId="1076"/>
          <ac:spMkLst>
            <pc:docMk/>
            <pc:sldMk cId="1855325352" sldId="309"/>
            <ac:spMk id="4" creationId="{45505F3C-BC15-FF62-1465-B2AF15956576}"/>
          </ac:spMkLst>
        </pc:spChg>
        <pc:spChg chg="add mod">
          <ac:chgData name="Pankaj Kumar" userId="61cf115c-9501-4ccb-9797-41a4129b1fee" providerId="ADAL" clId="{CAF4EC45-D1E6-434F-92F1-2BE0C781C387}" dt="2024-05-02T11:50:08.589" v="1429" actId="20577"/>
          <ac:spMkLst>
            <pc:docMk/>
            <pc:sldMk cId="1855325352" sldId="309"/>
            <ac:spMk id="6" creationId="{E61ACA88-D79F-321D-40D6-8CF2BCED48B5}"/>
          </ac:spMkLst>
        </pc:spChg>
        <pc:spChg chg="add mod">
          <ac:chgData name="Pankaj Kumar" userId="61cf115c-9501-4ccb-9797-41a4129b1fee" providerId="ADAL" clId="{CAF4EC45-D1E6-434F-92F1-2BE0C781C387}" dt="2024-05-02T11:50:05.934" v="1427" actId="1076"/>
          <ac:spMkLst>
            <pc:docMk/>
            <pc:sldMk cId="1855325352" sldId="309"/>
            <ac:spMk id="7" creationId="{F7664F26-269A-980D-27A6-37CE2B9B023C}"/>
          </ac:spMkLst>
        </pc:spChg>
        <pc:spChg chg="add mod">
          <ac:chgData name="Pankaj Kumar" userId="61cf115c-9501-4ccb-9797-41a4129b1fee" providerId="ADAL" clId="{CAF4EC45-D1E6-434F-92F1-2BE0C781C387}" dt="2024-05-02T09:11:34.538" v="1313" actId="255"/>
          <ac:spMkLst>
            <pc:docMk/>
            <pc:sldMk cId="1855325352" sldId="309"/>
            <ac:spMk id="8" creationId="{E0ACC846-A814-5AFA-D4C8-3D3C4CABCB4F}"/>
          </ac:spMkLst>
        </pc:spChg>
        <pc:picChg chg="del">
          <ac:chgData name="Pankaj Kumar" userId="61cf115c-9501-4ccb-9797-41a4129b1fee" providerId="ADAL" clId="{CAF4EC45-D1E6-434F-92F1-2BE0C781C387}" dt="2024-04-30T18:53:18.884" v="5" actId="478"/>
          <ac:picMkLst>
            <pc:docMk/>
            <pc:sldMk cId="1855325352" sldId="309"/>
            <ac:picMk id="5" creationId="{97C497DD-ADDB-B742-34BD-76F0391A9666}"/>
          </ac:picMkLst>
        </pc:picChg>
      </pc:sldChg>
      <pc:sldChg chg="del">
        <pc:chgData name="Pankaj Kumar" userId="61cf115c-9501-4ccb-9797-41a4129b1fee" providerId="ADAL" clId="{CAF4EC45-D1E6-434F-92F1-2BE0C781C387}" dt="2024-04-30T18:53:43.899" v="21" actId="47"/>
        <pc:sldMkLst>
          <pc:docMk/>
          <pc:sldMk cId="2659760482" sldId="319"/>
        </pc:sldMkLst>
      </pc:sldChg>
      <pc:sldChg chg="addSp delSp modSp mod setBg setClrOvrMap">
        <pc:chgData name="Pankaj Kumar" userId="61cf115c-9501-4ccb-9797-41a4129b1fee" providerId="ADAL" clId="{CAF4EC45-D1E6-434F-92F1-2BE0C781C387}" dt="2024-05-03T06:32:48.293" v="1461" actId="20577"/>
        <pc:sldMkLst>
          <pc:docMk/>
          <pc:sldMk cId="2843498754" sldId="321"/>
        </pc:sldMkLst>
        <pc:spChg chg="mod">
          <ac:chgData name="Pankaj Kumar" userId="61cf115c-9501-4ccb-9797-41a4129b1fee" providerId="ADAL" clId="{CAF4EC45-D1E6-434F-92F1-2BE0C781C387}" dt="2024-04-30T19:01:16.089" v="131" actId="14100"/>
          <ac:spMkLst>
            <pc:docMk/>
            <pc:sldMk cId="2843498754" sldId="321"/>
            <ac:spMk id="2" creationId="{ABB216DA-4A50-38EB-6DBA-C62BE169A0D9}"/>
          </ac:spMkLst>
        </pc:spChg>
        <pc:spChg chg="mod ord">
          <ac:chgData name="Pankaj Kumar" userId="61cf115c-9501-4ccb-9797-41a4129b1fee" providerId="ADAL" clId="{CAF4EC45-D1E6-434F-92F1-2BE0C781C387}" dt="2024-04-30T18:56:48.343" v="54" actId="26606"/>
          <ac:spMkLst>
            <pc:docMk/>
            <pc:sldMk cId="2843498754" sldId="321"/>
            <ac:spMk id="5" creationId="{F2F73CA2-AEED-3B95-D4AB-237A8E0952E8}"/>
          </ac:spMkLst>
        </pc:spChg>
        <pc:spChg chg="add del mod">
          <ac:chgData name="Pankaj Kumar" userId="61cf115c-9501-4ccb-9797-41a4129b1fee" providerId="ADAL" clId="{CAF4EC45-D1E6-434F-92F1-2BE0C781C387}" dt="2024-05-03T06:32:48.293" v="1461" actId="20577"/>
          <ac:spMkLst>
            <pc:docMk/>
            <pc:sldMk cId="2843498754" sldId="321"/>
            <ac:spMk id="10" creationId="{9D95AFD0-6E6C-6A52-94F5-D62FAB8CEEFA}"/>
          </ac:spMkLst>
        </pc:spChg>
        <pc:spChg chg="add del">
          <ac:chgData name="Pankaj Kumar" userId="61cf115c-9501-4ccb-9797-41a4129b1fee" providerId="ADAL" clId="{CAF4EC45-D1E6-434F-92F1-2BE0C781C387}" dt="2024-04-30T18:56:48.327" v="53" actId="26606"/>
          <ac:spMkLst>
            <pc:docMk/>
            <pc:sldMk cId="2843498754" sldId="321"/>
            <ac:spMk id="12" creationId="{CF4680D4-DEE2-49EE-AF90-EFEAF50AEC23}"/>
          </ac:spMkLst>
        </pc:spChg>
        <pc:spChg chg="add del">
          <ac:chgData name="Pankaj Kumar" userId="61cf115c-9501-4ccb-9797-41a4129b1fee" providerId="ADAL" clId="{CAF4EC45-D1E6-434F-92F1-2BE0C781C387}" dt="2024-04-30T18:56:48.327" v="53" actId="26606"/>
          <ac:spMkLst>
            <pc:docMk/>
            <pc:sldMk cId="2843498754" sldId="321"/>
            <ac:spMk id="13" creationId="{50C52EE1-5085-4960-AD29-A926E62ECC9F}"/>
          </ac:spMkLst>
        </pc:spChg>
        <pc:spChg chg="add del">
          <ac:chgData name="Pankaj Kumar" userId="61cf115c-9501-4ccb-9797-41a4129b1fee" providerId="ADAL" clId="{CAF4EC45-D1E6-434F-92F1-2BE0C781C387}" dt="2024-04-30T18:56:29.069" v="50" actId="26606"/>
          <ac:spMkLst>
            <pc:docMk/>
            <pc:sldMk cId="2843498754" sldId="321"/>
            <ac:spMk id="15" creationId="{2AEFFFF2-9EB4-4B6C-B9F8-2BA3EF89A21C}"/>
          </ac:spMkLst>
        </pc:spChg>
        <pc:spChg chg="add del">
          <ac:chgData name="Pankaj Kumar" userId="61cf115c-9501-4ccb-9797-41a4129b1fee" providerId="ADAL" clId="{CAF4EC45-D1E6-434F-92F1-2BE0C781C387}" dt="2024-04-30T18:56:48.327" v="53" actId="26606"/>
          <ac:spMkLst>
            <pc:docMk/>
            <pc:sldMk cId="2843498754" sldId="321"/>
            <ac:spMk id="16" creationId="{CD15AA94-C237-4412-B37B-EB317D2B05B7}"/>
          </ac:spMkLst>
        </pc:spChg>
        <pc:spChg chg="add del">
          <ac:chgData name="Pankaj Kumar" userId="61cf115c-9501-4ccb-9797-41a4129b1fee" providerId="ADAL" clId="{CAF4EC45-D1E6-434F-92F1-2BE0C781C387}" dt="2024-04-30T18:56:29.069" v="50" actId="26606"/>
          <ac:spMkLst>
            <pc:docMk/>
            <pc:sldMk cId="2843498754" sldId="321"/>
            <ac:spMk id="17" creationId="{0D65299F-028F-4AFC-B46A-8DB33E20FE4A}"/>
          </ac:spMkLst>
        </pc:spChg>
        <pc:spChg chg="add del">
          <ac:chgData name="Pankaj Kumar" userId="61cf115c-9501-4ccb-9797-41a4129b1fee" providerId="ADAL" clId="{CAF4EC45-D1E6-434F-92F1-2BE0C781C387}" dt="2024-04-30T18:56:29.069" v="50" actId="26606"/>
          <ac:spMkLst>
            <pc:docMk/>
            <pc:sldMk cId="2843498754" sldId="321"/>
            <ac:spMk id="19" creationId="{BAC87F6E-526A-49B5-995D-42DB656594C9}"/>
          </ac:spMkLst>
        </pc:spChg>
        <pc:spChg chg="add del">
          <ac:chgData name="Pankaj Kumar" userId="61cf115c-9501-4ccb-9797-41a4129b1fee" providerId="ADAL" clId="{CAF4EC45-D1E6-434F-92F1-2BE0C781C387}" dt="2024-04-30T18:57:55.242" v="58" actId="26606"/>
          <ac:spMkLst>
            <pc:docMk/>
            <pc:sldMk cId="2843498754" sldId="321"/>
            <ac:spMk id="20" creationId="{68D8C857-9447-4941-8520-9A44A926F4FF}"/>
          </ac:spMkLst>
        </pc:spChg>
        <pc:spChg chg="add del">
          <ac:chgData name="Pankaj Kumar" userId="61cf115c-9501-4ccb-9797-41a4129b1fee" providerId="ADAL" clId="{CAF4EC45-D1E6-434F-92F1-2BE0C781C387}" dt="2024-04-30T18:56:19.233" v="45" actId="26606"/>
          <ac:spMkLst>
            <pc:docMk/>
            <pc:sldMk cId="2843498754" sldId="321"/>
            <ac:spMk id="26" creationId="{9D95AFD0-6E6C-6A52-94F5-D62FAB8CEEFA}"/>
          </ac:spMkLst>
        </pc:spChg>
        <pc:spChg chg="add del">
          <ac:chgData name="Pankaj Kumar" userId="61cf115c-9501-4ccb-9797-41a4129b1fee" providerId="ADAL" clId="{CAF4EC45-D1E6-434F-92F1-2BE0C781C387}" dt="2024-04-30T18:56:26.781" v="47" actId="26606"/>
          <ac:spMkLst>
            <pc:docMk/>
            <pc:sldMk cId="2843498754" sldId="321"/>
            <ac:spMk id="29" creationId="{9D95AFD0-6E6C-6A52-94F5-D62FAB8CEEFA}"/>
          </ac:spMkLst>
        </pc:spChg>
        <pc:graphicFrameChg chg="add del">
          <ac:chgData name="Pankaj Kumar" userId="61cf115c-9501-4ccb-9797-41a4129b1fee" providerId="ADAL" clId="{CAF4EC45-D1E6-434F-92F1-2BE0C781C387}" dt="2024-04-30T18:56:12.067" v="41" actId="26606"/>
          <ac:graphicFrameMkLst>
            <pc:docMk/>
            <pc:sldMk cId="2843498754" sldId="321"/>
            <ac:graphicFrameMk id="21" creationId="{32AB91EC-C4EE-9AD6-CD7F-ACCE55638368}"/>
          </ac:graphicFrameMkLst>
        </pc:graphicFrameChg>
        <pc:graphicFrameChg chg="add del">
          <ac:chgData name="Pankaj Kumar" userId="61cf115c-9501-4ccb-9797-41a4129b1fee" providerId="ADAL" clId="{CAF4EC45-D1E6-434F-92F1-2BE0C781C387}" dt="2024-04-30T18:56:16.922" v="43" actId="26606"/>
          <ac:graphicFrameMkLst>
            <pc:docMk/>
            <pc:sldMk cId="2843498754" sldId="321"/>
            <ac:graphicFrameMk id="23" creationId="{37701532-27CB-B2F0-C420-A15FB1D10CAF}"/>
          </ac:graphicFrameMkLst>
        </pc:graphicFrameChg>
        <pc:picChg chg="add del">
          <ac:chgData name="Pankaj Kumar" userId="61cf115c-9501-4ccb-9797-41a4129b1fee" providerId="ADAL" clId="{CAF4EC45-D1E6-434F-92F1-2BE0C781C387}" dt="2024-04-30T18:56:48.327" v="53" actId="26606"/>
          <ac:picMkLst>
            <pc:docMk/>
            <pc:sldMk cId="2843498754" sldId="321"/>
            <ac:picMk id="14" creationId="{A675BF09-4C2B-9DEB-C5EA-C550AA2048CA}"/>
          </ac:picMkLst>
        </pc:picChg>
        <pc:picChg chg="add mod ord">
          <ac:chgData name="Pankaj Kumar" userId="61cf115c-9501-4ccb-9797-41a4129b1fee" providerId="ADAL" clId="{CAF4EC45-D1E6-434F-92F1-2BE0C781C387}" dt="2024-04-30T18:57:55.242" v="58" actId="26606"/>
          <ac:picMkLst>
            <pc:docMk/>
            <pc:sldMk cId="2843498754" sldId="321"/>
            <ac:picMk id="18" creationId="{75CE7371-1F82-8D64-A061-346EC123DA29}"/>
          </ac:picMkLst>
        </pc:picChg>
        <pc:picChg chg="add del">
          <ac:chgData name="Pankaj Kumar" userId="61cf115c-9501-4ccb-9797-41a4129b1fee" providerId="ADAL" clId="{CAF4EC45-D1E6-434F-92F1-2BE0C781C387}" dt="2024-04-30T18:56:19.233" v="45" actId="26606"/>
          <ac:picMkLst>
            <pc:docMk/>
            <pc:sldMk cId="2843498754" sldId="321"/>
            <ac:picMk id="25" creationId="{32EF587F-3284-1680-E1F3-A8D22B20D8F7}"/>
          </ac:picMkLst>
        </pc:picChg>
        <pc:picChg chg="add del">
          <ac:chgData name="Pankaj Kumar" userId="61cf115c-9501-4ccb-9797-41a4129b1fee" providerId="ADAL" clId="{CAF4EC45-D1E6-434F-92F1-2BE0C781C387}" dt="2024-04-30T18:56:26.781" v="47" actId="26606"/>
          <ac:picMkLst>
            <pc:docMk/>
            <pc:sldMk cId="2843498754" sldId="321"/>
            <ac:picMk id="28" creationId="{2A7DEA82-A8AF-F0D6-0DEE-D234A3224522}"/>
          </ac:picMkLst>
        </pc:picChg>
      </pc:sldChg>
      <pc:sldChg chg="addSp delSp modSp new mod setBg">
        <pc:chgData name="Pankaj Kumar" userId="61cf115c-9501-4ccb-9797-41a4129b1fee" providerId="ADAL" clId="{CAF4EC45-D1E6-434F-92F1-2BE0C781C387}" dt="2024-05-02T11:48:31.339" v="1409" actId="255"/>
        <pc:sldMkLst>
          <pc:docMk/>
          <pc:sldMk cId="2294861779" sldId="322"/>
        </pc:sldMkLst>
        <pc:spChg chg="mod">
          <ac:chgData name="Pankaj Kumar" userId="61cf115c-9501-4ccb-9797-41a4129b1fee" providerId="ADAL" clId="{CAF4EC45-D1E6-434F-92F1-2BE0C781C387}" dt="2024-04-30T19:04:54.270" v="203" actId="26606"/>
          <ac:spMkLst>
            <pc:docMk/>
            <pc:sldMk cId="2294861779" sldId="322"/>
            <ac:spMk id="2" creationId="{BEF6517C-20C0-118A-57F4-287C60ACCA27}"/>
          </ac:spMkLst>
        </pc:spChg>
        <pc:spChg chg="mod">
          <ac:chgData name="Pankaj Kumar" userId="61cf115c-9501-4ccb-9797-41a4129b1fee" providerId="ADAL" clId="{CAF4EC45-D1E6-434F-92F1-2BE0C781C387}" dt="2024-05-02T11:48:31.339" v="1409" actId="255"/>
          <ac:spMkLst>
            <pc:docMk/>
            <pc:sldMk cId="2294861779" sldId="322"/>
            <ac:spMk id="3" creationId="{AB61DC08-4B6D-C548-09D0-F15982C1911A}"/>
          </ac:spMkLst>
        </pc:spChg>
        <pc:spChg chg="add del">
          <ac:chgData name="Pankaj Kumar" userId="61cf115c-9501-4ccb-9797-41a4129b1fee" providerId="ADAL" clId="{CAF4EC45-D1E6-434F-92F1-2BE0C781C387}" dt="2024-04-30T19:04:54.270" v="203" actId="26606"/>
          <ac:spMkLst>
            <pc:docMk/>
            <pc:sldMk cId="2294861779" sldId="322"/>
            <ac:spMk id="9" creationId="{3ECBE1F1-D69B-4AFA-ABD5-8E41720EF6DE}"/>
          </ac:spMkLst>
        </pc:spChg>
        <pc:spChg chg="add del">
          <ac:chgData name="Pankaj Kumar" userId="61cf115c-9501-4ccb-9797-41a4129b1fee" providerId="ADAL" clId="{CAF4EC45-D1E6-434F-92F1-2BE0C781C387}" dt="2024-04-30T19:04:54.270" v="203" actId="26606"/>
          <ac:spMkLst>
            <pc:docMk/>
            <pc:sldMk cId="2294861779" sldId="322"/>
            <ac:spMk id="11" creationId="{603A6265-E10C-4B85-9C20-E75FCAF9CC63}"/>
          </ac:spMkLst>
        </pc:spChg>
        <pc:spChg chg="add">
          <ac:chgData name="Pankaj Kumar" userId="61cf115c-9501-4ccb-9797-41a4129b1fee" providerId="ADAL" clId="{CAF4EC45-D1E6-434F-92F1-2BE0C781C387}" dt="2024-04-30T19:04:54.270" v="203" actId="26606"/>
          <ac:spMkLst>
            <pc:docMk/>
            <pc:sldMk cId="2294861779" sldId="322"/>
            <ac:spMk id="16" creationId="{D009D6D5-DAC2-4A8B-A17A-E206B9012D09}"/>
          </ac:spMkLst>
        </pc:spChg>
        <pc:picChg chg="add mod ord">
          <ac:chgData name="Pankaj Kumar" userId="61cf115c-9501-4ccb-9797-41a4129b1fee" providerId="ADAL" clId="{CAF4EC45-D1E6-434F-92F1-2BE0C781C387}" dt="2024-04-30T19:04:54.270" v="203" actId="26606"/>
          <ac:picMkLst>
            <pc:docMk/>
            <pc:sldMk cId="2294861779" sldId="322"/>
            <ac:picMk id="5" creationId="{BE1709F6-7669-6FCA-0ABB-12C231B14545}"/>
          </ac:picMkLst>
        </pc:picChg>
      </pc:sldChg>
      <pc:sldChg chg="addSp delSp modSp new mod setBg">
        <pc:chgData name="Pankaj Kumar" userId="61cf115c-9501-4ccb-9797-41a4129b1fee" providerId="ADAL" clId="{CAF4EC45-D1E6-434F-92F1-2BE0C781C387}" dt="2024-05-07T07:26:13.984" v="1757" actId="478"/>
        <pc:sldMkLst>
          <pc:docMk/>
          <pc:sldMk cId="389096107" sldId="323"/>
        </pc:sldMkLst>
        <pc:spChg chg="add del mod">
          <ac:chgData name="Pankaj Kumar" userId="61cf115c-9501-4ccb-9797-41a4129b1fee" providerId="ADAL" clId="{CAF4EC45-D1E6-434F-92F1-2BE0C781C387}" dt="2024-05-07T07:16:14.579" v="1707" actId="26606"/>
          <ac:spMkLst>
            <pc:docMk/>
            <pc:sldMk cId="389096107" sldId="323"/>
            <ac:spMk id="2" creationId="{F222BC98-A4F4-D2A6-1613-14638718B9BD}"/>
          </ac:spMkLst>
        </pc:spChg>
        <pc:spChg chg="add del mod">
          <ac:chgData name="Pankaj Kumar" userId="61cf115c-9501-4ccb-9797-41a4129b1fee" providerId="ADAL" clId="{CAF4EC45-D1E6-434F-92F1-2BE0C781C387}" dt="2024-05-07T07:16:14.579" v="1707" actId="26606"/>
          <ac:spMkLst>
            <pc:docMk/>
            <pc:sldMk cId="389096107" sldId="323"/>
            <ac:spMk id="3" creationId="{6EE76E4C-8FA5-6FA1-3B2A-DC6B0549EB20}"/>
          </ac:spMkLst>
        </pc:spChg>
        <pc:spChg chg="del">
          <ac:chgData name="Pankaj Kumar" userId="61cf115c-9501-4ccb-9797-41a4129b1fee" providerId="ADAL" clId="{CAF4EC45-D1E6-434F-92F1-2BE0C781C387}" dt="2024-05-07T07:07:22.763" v="1549" actId="478"/>
          <ac:spMkLst>
            <pc:docMk/>
            <pc:sldMk cId="389096107" sldId="323"/>
            <ac:spMk id="4" creationId="{7DCB8064-BF31-6A66-6B43-EEBEEE094191}"/>
          </ac:spMkLst>
        </pc:spChg>
        <pc:spChg chg="del">
          <ac:chgData name="Pankaj Kumar" userId="61cf115c-9501-4ccb-9797-41a4129b1fee" providerId="ADAL" clId="{CAF4EC45-D1E6-434F-92F1-2BE0C781C387}" dt="2024-05-07T07:07:33.327" v="1551" actId="478"/>
          <ac:spMkLst>
            <pc:docMk/>
            <pc:sldMk cId="389096107" sldId="323"/>
            <ac:spMk id="5" creationId="{6E99E777-03EE-9C75-2EC2-532F55D2080E}"/>
          </ac:spMkLst>
        </pc:spChg>
        <pc:spChg chg="del">
          <ac:chgData name="Pankaj Kumar" userId="61cf115c-9501-4ccb-9797-41a4129b1fee" providerId="ADAL" clId="{CAF4EC45-D1E6-434F-92F1-2BE0C781C387}" dt="2024-05-07T07:07:30.888" v="1550" actId="478"/>
          <ac:spMkLst>
            <pc:docMk/>
            <pc:sldMk cId="389096107" sldId="323"/>
            <ac:spMk id="6" creationId="{690EF3B5-0C5F-B457-9580-2CAD51E247CE}"/>
          </ac:spMkLst>
        </pc:spChg>
        <pc:spChg chg="mod">
          <ac:chgData name="Pankaj Kumar" userId="61cf115c-9501-4ccb-9797-41a4129b1fee" providerId="ADAL" clId="{CAF4EC45-D1E6-434F-92F1-2BE0C781C387}" dt="2024-05-07T07:16:14.579" v="1707" actId="26606"/>
          <ac:spMkLst>
            <pc:docMk/>
            <pc:sldMk cId="389096107" sldId="323"/>
            <ac:spMk id="7" creationId="{B9BD8F00-74CE-BB17-1FFE-AB17B15398C3}"/>
          </ac:spMkLst>
        </pc:spChg>
        <pc:spChg chg="add del mod">
          <ac:chgData name="Pankaj Kumar" userId="61cf115c-9501-4ccb-9797-41a4129b1fee" providerId="ADAL" clId="{CAF4EC45-D1E6-434F-92F1-2BE0C781C387}" dt="2024-05-07T07:16:03.385" v="1704" actId="478"/>
          <ac:spMkLst>
            <pc:docMk/>
            <pc:sldMk cId="389096107" sldId="323"/>
            <ac:spMk id="9" creationId="{A1581F0A-CE8F-1457-E974-6E30EE7AAE7E}"/>
          </ac:spMkLst>
        </pc:spChg>
        <pc:graphicFrameChg chg="add del">
          <ac:chgData name="Pankaj Kumar" userId="61cf115c-9501-4ccb-9797-41a4129b1fee" providerId="ADAL" clId="{CAF4EC45-D1E6-434F-92F1-2BE0C781C387}" dt="2024-05-07T07:16:14.563" v="1706" actId="26606"/>
          <ac:graphicFrameMkLst>
            <pc:docMk/>
            <pc:sldMk cId="389096107" sldId="323"/>
            <ac:graphicFrameMk id="10" creationId="{F6FC36DB-055B-05CC-A4E8-99A69E3CEF46}"/>
          </ac:graphicFrameMkLst>
        </pc:graphicFrameChg>
        <pc:graphicFrameChg chg="add mod modGraphic">
          <ac:chgData name="Pankaj Kumar" userId="61cf115c-9501-4ccb-9797-41a4129b1fee" providerId="ADAL" clId="{CAF4EC45-D1E6-434F-92F1-2BE0C781C387}" dt="2024-05-07T07:26:13.984" v="1757" actId="478"/>
          <ac:graphicFrameMkLst>
            <pc:docMk/>
            <pc:sldMk cId="389096107" sldId="323"/>
            <ac:graphicFrameMk id="12" creationId="{943B7A5D-1C7F-9384-D25C-136E6DE6E677}"/>
          </ac:graphicFrameMkLst>
        </pc:graphicFrameChg>
      </pc:sldChg>
      <pc:sldChg chg="addSp delSp modSp new mod setBg">
        <pc:chgData name="Pankaj Kumar" userId="61cf115c-9501-4ccb-9797-41a4129b1fee" providerId="ADAL" clId="{CAF4EC45-D1E6-434F-92F1-2BE0C781C387}" dt="2024-05-07T07:25:00.768" v="1756" actId="2710"/>
        <pc:sldMkLst>
          <pc:docMk/>
          <pc:sldMk cId="525363614" sldId="324"/>
        </pc:sldMkLst>
        <pc:spChg chg="mod">
          <ac:chgData name="Pankaj Kumar" userId="61cf115c-9501-4ccb-9797-41a4129b1fee" providerId="ADAL" clId="{CAF4EC45-D1E6-434F-92F1-2BE0C781C387}" dt="2024-05-07T07:24:18.921" v="1753" actId="26606"/>
          <ac:spMkLst>
            <pc:docMk/>
            <pc:sldMk cId="525363614" sldId="324"/>
            <ac:spMk id="2" creationId="{FF2566B6-F0D5-96A6-9EFB-01CE8DA57929}"/>
          </ac:spMkLst>
        </pc:spChg>
        <pc:spChg chg="del">
          <ac:chgData name="Pankaj Kumar" userId="61cf115c-9501-4ccb-9797-41a4129b1fee" providerId="ADAL" clId="{CAF4EC45-D1E6-434F-92F1-2BE0C781C387}" dt="2024-05-07T07:09:12.296" v="1651" actId="478"/>
          <ac:spMkLst>
            <pc:docMk/>
            <pc:sldMk cId="525363614" sldId="324"/>
            <ac:spMk id="3" creationId="{50E52CD2-8C0D-D0B3-96A6-8A3887624F65}"/>
          </ac:spMkLst>
        </pc:spChg>
        <pc:spChg chg="del">
          <ac:chgData name="Pankaj Kumar" userId="61cf115c-9501-4ccb-9797-41a4129b1fee" providerId="ADAL" clId="{CAF4EC45-D1E6-434F-92F1-2BE0C781C387}" dt="2024-05-07T07:09:41.731" v="1654" actId="478"/>
          <ac:spMkLst>
            <pc:docMk/>
            <pc:sldMk cId="525363614" sldId="324"/>
            <ac:spMk id="4" creationId="{626A69A7-567E-C2D4-8031-96B2538EAFDF}"/>
          </ac:spMkLst>
        </pc:spChg>
        <pc:spChg chg="del">
          <ac:chgData name="Pankaj Kumar" userId="61cf115c-9501-4ccb-9797-41a4129b1fee" providerId="ADAL" clId="{CAF4EC45-D1E6-434F-92F1-2BE0C781C387}" dt="2024-05-07T07:09:15.492" v="1652" actId="478"/>
          <ac:spMkLst>
            <pc:docMk/>
            <pc:sldMk cId="525363614" sldId="324"/>
            <ac:spMk id="5" creationId="{50847505-7A17-1A72-EEC4-23A57352EDD4}"/>
          </ac:spMkLst>
        </pc:spChg>
        <pc:spChg chg="del">
          <ac:chgData name="Pankaj Kumar" userId="61cf115c-9501-4ccb-9797-41a4129b1fee" providerId="ADAL" clId="{CAF4EC45-D1E6-434F-92F1-2BE0C781C387}" dt="2024-05-07T07:09:19.450" v="1653" actId="478"/>
          <ac:spMkLst>
            <pc:docMk/>
            <pc:sldMk cId="525363614" sldId="324"/>
            <ac:spMk id="6" creationId="{55AEC873-7683-9DF3-F80C-83C0685D8937}"/>
          </ac:spMkLst>
        </pc:spChg>
        <pc:spChg chg="mod ord">
          <ac:chgData name="Pankaj Kumar" userId="61cf115c-9501-4ccb-9797-41a4129b1fee" providerId="ADAL" clId="{CAF4EC45-D1E6-434F-92F1-2BE0C781C387}" dt="2024-05-07T07:21:26.575" v="1736" actId="26606"/>
          <ac:spMkLst>
            <pc:docMk/>
            <pc:sldMk cId="525363614" sldId="324"/>
            <ac:spMk id="7" creationId="{86C51005-DCBE-35D2-078D-264DB078096F}"/>
          </ac:spMkLst>
        </pc:spChg>
        <pc:spChg chg="add del mod ord">
          <ac:chgData name="Pankaj Kumar" userId="61cf115c-9501-4ccb-9797-41a4129b1fee" providerId="ADAL" clId="{CAF4EC45-D1E6-434F-92F1-2BE0C781C387}" dt="2024-05-07T07:21:26.575" v="1736" actId="26606"/>
          <ac:spMkLst>
            <pc:docMk/>
            <pc:sldMk cId="525363614" sldId="324"/>
            <ac:spMk id="8" creationId="{5DDE1458-B0C2-9D80-DFEA-F2551D95F285}"/>
          </ac:spMkLst>
        </pc:spChg>
        <pc:spChg chg="add mod">
          <ac:chgData name="Pankaj Kumar" userId="61cf115c-9501-4ccb-9797-41a4129b1fee" providerId="ADAL" clId="{CAF4EC45-D1E6-434F-92F1-2BE0C781C387}" dt="2024-05-07T07:25:00.768" v="1756" actId="2710"/>
          <ac:spMkLst>
            <pc:docMk/>
            <pc:sldMk cId="525363614" sldId="324"/>
            <ac:spMk id="10" creationId="{D666C8DE-6C82-BC06-7625-8B85F8BEF1B8}"/>
          </ac:spMkLst>
        </pc:spChg>
        <pc:spChg chg="add del">
          <ac:chgData name="Pankaj Kumar" userId="61cf115c-9501-4ccb-9797-41a4129b1fee" providerId="ADAL" clId="{CAF4EC45-D1E6-434F-92F1-2BE0C781C387}" dt="2024-05-07T07:24:18.921" v="1753" actId="26606"/>
          <ac:spMkLst>
            <pc:docMk/>
            <pc:sldMk cId="525363614" sldId="324"/>
            <ac:spMk id="14" creationId="{1660E788-AFA9-4A1B-9991-6AA74632A15B}"/>
          </ac:spMkLst>
        </pc:spChg>
        <pc:spChg chg="add del">
          <ac:chgData name="Pankaj Kumar" userId="61cf115c-9501-4ccb-9797-41a4129b1fee" providerId="ADAL" clId="{CAF4EC45-D1E6-434F-92F1-2BE0C781C387}" dt="2024-05-07T07:20:24.273" v="1727" actId="26606"/>
          <ac:spMkLst>
            <pc:docMk/>
            <pc:sldMk cId="525363614" sldId="324"/>
            <ac:spMk id="15" creationId="{6515FC82-3453-4CBE-8895-4CCFF339529E}"/>
          </ac:spMkLst>
        </pc:spChg>
        <pc:spChg chg="add del">
          <ac:chgData name="Pankaj Kumar" userId="61cf115c-9501-4ccb-9797-41a4129b1fee" providerId="ADAL" clId="{CAF4EC45-D1E6-434F-92F1-2BE0C781C387}" dt="2024-05-07T07:20:24.273" v="1727" actId="26606"/>
          <ac:spMkLst>
            <pc:docMk/>
            <pc:sldMk cId="525363614" sldId="324"/>
            <ac:spMk id="17" creationId="{C5FD847B-65C0-4027-8DFC-70CB424514F8}"/>
          </ac:spMkLst>
        </pc:spChg>
        <pc:spChg chg="add del">
          <ac:chgData name="Pankaj Kumar" userId="61cf115c-9501-4ccb-9797-41a4129b1fee" providerId="ADAL" clId="{CAF4EC45-D1E6-434F-92F1-2BE0C781C387}" dt="2024-05-07T07:24:18.921" v="1753" actId="26606"/>
          <ac:spMkLst>
            <pc:docMk/>
            <pc:sldMk cId="525363614" sldId="324"/>
            <ac:spMk id="19" creationId="{867D4867-5BA7-4462-B2F6-A23F4A622AA7}"/>
          </ac:spMkLst>
        </pc:spChg>
        <pc:spChg chg="add">
          <ac:chgData name="Pankaj Kumar" userId="61cf115c-9501-4ccb-9797-41a4129b1fee" providerId="ADAL" clId="{CAF4EC45-D1E6-434F-92F1-2BE0C781C387}" dt="2024-05-07T07:24:18.921" v="1754" actId="26606"/>
          <ac:spMkLst>
            <pc:docMk/>
            <pc:sldMk cId="525363614" sldId="324"/>
            <ac:spMk id="21" creationId="{6EA81D36-E15E-4BF8-936C-883B11DE9805}"/>
          </ac:spMkLst>
        </pc:spChg>
        <pc:spChg chg="add">
          <ac:chgData name="Pankaj Kumar" userId="61cf115c-9501-4ccb-9797-41a4129b1fee" providerId="ADAL" clId="{CAF4EC45-D1E6-434F-92F1-2BE0C781C387}" dt="2024-05-07T07:24:18.921" v="1754" actId="26606"/>
          <ac:spMkLst>
            <pc:docMk/>
            <pc:sldMk cId="525363614" sldId="324"/>
            <ac:spMk id="22" creationId="{6C793C47-93A8-40BA-A9B7-BBA12F48340F}"/>
          </ac:spMkLst>
        </pc:spChg>
        <pc:picChg chg="add mod ord">
          <ac:chgData name="Pankaj Kumar" userId="61cf115c-9501-4ccb-9797-41a4129b1fee" providerId="ADAL" clId="{CAF4EC45-D1E6-434F-92F1-2BE0C781C387}" dt="2024-05-07T07:24:18.921" v="1754" actId="26606"/>
          <ac:picMkLst>
            <pc:docMk/>
            <pc:sldMk cId="525363614" sldId="324"/>
            <ac:picMk id="12" creationId="{1375F5F0-FEE9-F6B9-3605-4D48D708F45D}"/>
          </ac:picMkLst>
        </pc:picChg>
      </pc:sldChg>
    </pc:docChg>
  </pc:docChgLst>
  <pc:docChgLst>
    <pc:chgData name="Vishnu Singh" userId="f050189d-db91-44bd-8f4e-f4b6c3e1ed31" providerId="ADAL" clId="{D20C234A-552D-427B-B800-51B9E269BC95}"/>
    <pc:docChg chg="undo custSel modSld">
      <pc:chgData name="Vishnu Singh" userId="f050189d-db91-44bd-8f4e-f4b6c3e1ed31" providerId="ADAL" clId="{D20C234A-552D-427B-B800-51B9E269BC95}" dt="2024-05-03T05:36:30.633" v="245" actId="20577"/>
      <pc:docMkLst>
        <pc:docMk/>
      </pc:docMkLst>
      <pc:sldChg chg="modSp mod">
        <pc:chgData name="Vishnu Singh" userId="f050189d-db91-44bd-8f4e-f4b6c3e1ed31" providerId="ADAL" clId="{D20C234A-552D-427B-B800-51B9E269BC95}" dt="2024-05-03T05:32:20.894" v="137" actId="20577"/>
        <pc:sldMkLst>
          <pc:docMk/>
          <pc:sldMk cId="1474778074" sldId="257"/>
        </pc:sldMkLst>
        <pc:spChg chg="mod">
          <ac:chgData name="Vishnu Singh" userId="f050189d-db91-44bd-8f4e-f4b6c3e1ed31" providerId="ADAL" clId="{D20C234A-552D-427B-B800-51B9E269BC95}" dt="2024-05-03T05:32:20.894" v="137" actId="20577"/>
          <ac:spMkLst>
            <pc:docMk/>
            <pc:sldMk cId="1474778074" sldId="257"/>
            <ac:spMk id="29" creationId="{798AF914-A6AC-4102-99FF-C3AA888F115C}"/>
          </ac:spMkLst>
        </pc:spChg>
      </pc:sldChg>
      <pc:sldChg chg="modSp mod">
        <pc:chgData name="Vishnu Singh" userId="f050189d-db91-44bd-8f4e-f4b6c3e1ed31" providerId="ADAL" clId="{D20C234A-552D-427B-B800-51B9E269BC95}" dt="2024-05-03T05:36:30.633" v="245" actId="20577"/>
        <pc:sldMkLst>
          <pc:docMk/>
          <pc:sldMk cId="2985107031" sldId="278"/>
        </pc:sldMkLst>
        <pc:spChg chg="mod">
          <ac:chgData name="Vishnu Singh" userId="f050189d-db91-44bd-8f4e-f4b6c3e1ed31" providerId="ADAL" clId="{D20C234A-552D-427B-B800-51B9E269BC95}" dt="2024-05-03T05:36:30.633" v="245" actId="20577"/>
          <ac:spMkLst>
            <pc:docMk/>
            <pc:sldMk cId="2985107031" sldId="278"/>
            <ac:spMk id="3" creationId="{812F40FD-CA7C-3766-9850-46B47BE38AA4}"/>
          </ac:spMkLst>
        </pc:spChg>
      </pc:sldChg>
      <pc:sldChg chg="modSp mod">
        <pc:chgData name="Vishnu Singh" userId="f050189d-db91-44bd-8f4e-f4b6c3e1ed31" providerId="ADAL" clId="{D20C234A-552D-427B-B800-51B9E269BC95}" dt="2024-05-02T11:10:37.383" v="122" actId="1076"/>
        <pc:sldMkLst>
          <pc:docMk/>
          <pc:sldMk cId="1855325352" sldId="309"/>
        </pc:sldMkLst>
        <pc:spChg chg="mod">
          <ac:chgData name="Vishnu Singh" userId="f050189d-db91-44bd-8f4e-f4b6c3e1ed31" providerId="ADAL" clId="{D20C234A-552D-427B-B800-51B9E269BC95}" dt="2024-05-02T11:10:29.367" v="120" actId="1076"/>
          <ac:spMkLst>
            <pc:docMk/>
            <pc:sldMk cId="1855325352" sldId="309"/>
            <ac:spMk id="4" creationId="{45505F3C-BC15-FF62-1465-B2AF15956576}"/>
          </ac:spMkLst>
        </pc:spChg>
        <pc:spChg chg="mod">
          <ac:chgData name="Vishnu Singh" userId="f050189d-db91-44bd-8f4e-f4b6c3e1ed31" providerId="ADAL" clId="{D20C234A-552D-427B-B800-51B9E269BC95}" dt="2024-05-02T11:10:33.718" v="121" actId="1076"/>
          <ac:spMkLst>
            <pc:docMk/>
            <pc:sldMk cId="1855325352" sldId="309"/>
            <ac:spMk id="6" creationId="{E61ACA88-D79F-321D-40D6-8CF2BCED48B5}"/>
          </ac:spMkLst>
        </pc:spChg>
        <pc:spChg chg="mod">
          <ac:chgData name="Vishnu Singh" userId="f050189d-db91-44bd-8f4e-f4b6c3e1ed31" providerId="ADAL" clId="{D20C234A-552D-427B-B800-51B9E269BC95}" dt="2024-05-02T11:10:37.383" v="122" actId="1076"/>
          <ac:spMkLst>
            <pc:docMk/>
            <pc:sldMk cId="1855325352" sldId="309"/>
            <ac:spMk id="7" creationId="{F7664F26-269A-980D-27A6-37CE2B9B023C}"/>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68409CA-A3FA-405C-B060-3949AA20E77C}" type="doc">
      <dgm:prSet loTypeId="urn:microsoft.com/office/officeart/2005/8/layout/default" loCatId="list" qsTypeId="urn:microsoft.com/office/officeart/2005/8/quickstyle/simple1" qsCatId="simple" csTypeId="urn:microsoft.com/office/officeart/2005/8/colors/accent0_3" csCatId="mainScheme"/>
      <dgm:spPr/>
      <dgm:t>
        <a:bodyPr/>
        <a:lstStyle/>
        <a:p>
          <a:endParaRPr lang="en-US"/>
        </a:p>
      </dgm:t>
    </dgm:pt>
    <dgm:pt modelId="{44799E89-0B99-4764-B0CA-13FAA32783DE}">
      <dgm:prSet custT="1"/>
      <dgm:spPr/>
      <dgm:t>
        <a:bodyPr/>
        <a:lstStyle/>
        <a:p>
          <a:r>
            <a:rPr lang="en-US" sz="2400" b="1" dirty="0"/>
            <a:t>Model Hallucination</a:t>
          </a:r>
        </a:p>
      </dgm:t>
    </dgm:pt>
    <dgm:pt modelId="{A3C43F64-74BB-4942-BE98-1D33EC02A212}" type="parTrans" cxnId="{B2C898FF-37A0-418C-839C-2DF76BBF211E}">
      <dgm:prSet/>
      <dgm:spPr/>
      <dgm:t>
        <a:bodyPr/>
        <a:lstStyle/>
        <a:p>
          <a:endParaRPr lang="en-US"/>
        </a:p>
      </dgm:t>
    </dgm:pt>
    <dgm:pt modelId="{84A3EBD2-0B4A-413A-823E-102A8BC2FACE}" type="sibTrans" cxnId="{B2C898FF-37A0-418C-839C-2DF76BBF211E}">
      <dgm:prSet/>
      <dgm:spPr/>
      <dgm:t>
        <a:bodyPr/>
        <a:lstStyle/>
        <a:p>
          <a:endParaRPr lang="en-US"/>
        </a:p>
      </dgm:t>
    </dgm:pt>
    <dgm:pt modelId="{1D70B98E-C9D8-4E7A-8BA7-9B38481F5648}">
      <dgm:prSet custT="1"/>
      <dgm:spPr/>
      <dgm:t>
        <a:bodyPr/>
        <a:lstStyle/>
        <a:p>
          <a:r>
            <a:rPr lang="en-US" sz="2400" b="1" dirty="0"/>
            <a:t>Data Complexity</a:t>
          </a:r>
        </a:p>
      </dgm:t>
    </dgm:pt>
    <dgm:pt modelId="{176D915E-F973-45BF-8839-6C43128CE855}" type="parTrans" cxnId="{591EDC5B-5A5A-489E-8F22-448B74E4ADA7}">
      <dgm:prSet/>
      <dgm:spPr/>
      <dgm:t>
        <a:bodyPr/>
        <a:lstStyle/>
        <a:p>
          <a:endParaRPr lang="en-US"/>
        </a:p>
      </dgm:t>
    </dgm:pt>
    <dgm:pt modelId="{CAC95636-C762-46E0-92DC-35D758345BE6}" type="sibTrans" cxnId="{591EDC5B-5A5A-489E-8F22-448B74E4ADA7}">
      <dgm:prSet/>
      <dgm:spPr/>
      <dgm:t>
        <a:bodyPr/>
        <a:lstStyle/>
        <a:p>
          <a:endParaRPr lang="en-US"/>
        </a:p>
      </dgm:t>
    </dgm:pt>
    <dgm:pt modelId="{62BA3094-ABFE-4116-8A94-7C0E2519D28D}">
      <dgm:prSet custT="1"/>
      <dgm:spPr/>
      <dgm:t>
        <a:bodyPr/>
        <a:lstStyle/>
        <a:p>
          <a:r>
            <a:rPr lang="en-US" sz="2400" b="1" i="0" dirty="0"/>
            <a:t>Performance Optimization</a:t>
          </a:r>
          <a:endParaRPr lang="en-US" sz="2400" dirty="0"/>
        </a:p>
      </dgm:t>
    </dgm:pt>
    <dgm:pt modelId="{0227489B-6CEF-488F-B1D0-1D984394E414}" type="parTrans" cxnId="{F6DBC976-67FB-45DB-B2AA-3D15FB939FB7}">
      <dgm:prSet/>
      <dgm:spPr/>
      <dgm:t>
        <a:bodyPr/>
        <a:lstStyle/>
        <a:p>
          <a:endParaRPr lang="en-US"/>
        </a:p>
      </dgm:t>
    </dgm:pt>
    <dgm:pt modelId="{793AEC92-A267-474F-89CF-6F56D2B8E703}" type="sibTrans" cxnId="{F6DBC976-67FB-45DB-B2AA-3D15FB939FB7}">
      <dgm:prSet/>
      <dgm:spPr/>
      <dgm:t>
        <a:bodyPr/>
        <a:lstStyle/>
        <a:p>
          <a:endParaRPr lang="en-US"/>
        </a:p>
      </dgm:t>
    </dgm:pt>
    <dgm:pt modelId="{75B01D21-DD89-4008-AD95-2F8CA29934D1}">
      <dgm:prSet custT="1"/>
      <dgm:spPr/>
      <dgm:t>
        <a:bodyPr/>
        <a:lstStyle/>
        <a:p>
          <a:r>
            <a:rPr lang="en-US" sz="2400" b="1" i="0" dirty="0"/>
            <a:t>User Interface Design</a:t>
          </a:r>
          <a:endParaRPr lang="en-US" sz="2400" dirty="0"/>
        </a:p>
      </dgm:t>
    </dgm:pt>
    <dgm:pt modelId="{64C129AE-F33F-4A1E-B47A-7E15C42A3C2A}" type="parTrans" cxnId="{18781CBF-17FA-40FD-B4A3-A5C9CD3A4AF4}">
      <dgm:prSet/>
      <dgm:spPr/>
      <dgm:t>
        <a:bodyPr/>
        <a:lstStyle/>
        <a:p>
          <a:endParaRPr lang="en-US"/>
        </a:p>
      </dgm:t>
    </dgm:pt>
    <dgm:pt modelId="{AB527401-DD39-4823-9330-6C2CA63F8D7B}" type="sibTrans" cxnId="{18781CBF-17FA-40FD-B4A3-A5C9CD3A4AF4}">
      <dgm:prSet/>
      <dgm:spPr/>
      <dgm:t>
        <a:bodyPr/>
        <a:lstStyle/>
        <a:p>
          <a:endParaRPr lang="en-US"/>
        </a:p>
      </dgm:t>
    </dgm:pt>
    <dgm:pt modelId="{450FBAE9-4A99-429B-9B10-F01BC66D6826}">
      <dgm:prSet custT="1"/>
      <dgm:spPr/>
      <dgm:t>
        <a:bodyPr/>
        <a:lstStyle/>
        <a:p>
          <a:r>
            <a:rPr lang="en-US" sz="2400" b="1" dirty="0"/>
            <a:t>Prompt Engineering</a:t>
          </a:r>
          <a:endParaRPr lang="en-US" sz="2400" dirty="0"/>
        </a:p>
      </dgm:t>
    </dgm:pt>
    <dgm:pt modelId="{333B8AD7-E9E3-4F18-834C-00C586D7EA1E}" type="parTrans" cxnId="{106F4559-FDD6-4AC6-9E43-FDE7096BE93D}">
      <dgm:prSet/>
      <dgm:spPr/>
      <dgm:t>
        <a:bodyPr/>
        <a:lstStyle/>
        <a:p>
          <a:endParaRPr lang="en-US"/>
        </a:p>
      </dgm:t>
    </dgm:pt>
    <dgm:pt modelId="{CB3C27C5-8F64-457E-9B28-1D61EB2C65A4}" type="sibTrans" cxnId="{106F4559-FDD6-4AC6-9E43-FDE7096BE93D}">
      <dgm:prSet/>
      <dgm:spPr/>
      <dgm:t>
        <a:bodyPr/>
        <a:lstStyle/>
        <a:p>
          <a:endParaRPr lang="en-US"/>
        </a:p>
      </dgm:t>
    </dgm:pt>
    <dgm:pt modelId="{0EFD567A-6B16-42A4-920B-EDF191DF3CC9}" type="pres">
      <dgm:prSet presAssocID="{368409CA-A3FA-405C-B060-3949AA20E77C}" presName="diagram" presStyleCnt="0">
        <dgm:presLayoutVars>
          <dgm:dir/>
          <dgm:resizeHandles val="exact"/>
        </dgm:presLayoutVars>
      </dgm:prSet>
      <dgm:spPr/>
    </dgm:pt>
    <dgm:pt modelId="{E5373BBA-D0C8-4B91-A478-E9BC281DD552}" type="pres">
      <dgm:prSet presAssocID="{44799E89-0B99-4764-B0CA-13FAA32783DE}" presName="node" presStyleLbl="node1" presStyleIdx="0" presStyleCnt="5">
        <dgm:presLayoutVars>
          <dgm:bulletEnabled val="1"/>
        </dgm:presLayoutVars>
      </dgm:prSet>
      <dgm:spPr/>
    </dgm:pt>
    <dgm:pt modelId="{7E8C986C-820F-4B17-A454-889D6C558FA9}" type="pres">
      <dgm:prSet presAssocID="{84A3EBD2-0B4A-413A-823E-102A8BC2FACE}" presName="sibTrans" presStyleCnt="0"/>
      <dgm:spPr/>
    </dgm:pt>
    <dgm:pt modelId="{993B8717-9BDE-4588-8476-178DD88CF1C0}" type="pres">
      <dgm:prSet presAssocID="{1D70B98E-C9D8-4E7A-8BA7-9B38481F5648}" presName="node" presStyleLbl="node1" presStyleIdx="1" presStyleCnt="5">
        <dgm:presLayoutVars>
          <dgm:bulletEnabled val="1"/>
        </dgm:presLayoutVars>
      </dgm:prSet>
      <dgm:spPr/>
    </dgm:pt>
    <dgm:pt modelId="{3CE0238C-1942-411C-9E70-4372FE398D0D}" type="pres">
      <dgm:prSet presAssocID="{CAC95636-C762-46E0-92DC-35D758345BE6}" presName="sibTrans" presStyleCnt="0"/>
      <dgm:spPr/>
    </dgm:pt>
    <dgm:pt modelId="{65565BBD-89EB-4F89-B755-9BA36C7A61DF}" type="pres">
      <dgm:prSet presAssocID="{62BA3094-ABFE-4116-8A94-7C0E2519D28D}" presName="node" presStyleLbl="node1" presStyleIdx="2" presStyleCnt="5">
        <dgm:presLayoutVars>
          <dgm:bulletEnabled val="1"/>
        </dgm:presLayoutVars>
      </dgm:prSet>
      <dgm:spPr/>
    </dgm:pt>
    <dgm:pt modelId="{F5A2DAE0-CD21-44BA-BFE1-9401008F2B8C}" type="pres">
      <dgm:prSet presAssocID="{793AEC92-A267-474F-89CF-6F56D2B8E703}" presName="sibTrans" presStyleCnt="0"/>
      <dgm:spPr/>
    </dgm:pt>
    <dgm:pt modelId="{C03151BC-F703-4E61-A8E6-658E798DA7BC}" type="pres">
      <dgm:prSet presAssocID="{75B01D21-DD89-4008-AD95-2F8CA29934D1}" presName="node" presStyleLbl="node1" presStyleIdx="3" presStyleCnt="5" custLinFactNeighborX="0" custLinFactNeighborY="1771">
        <dgm:presLayoutVars>
          <dgm:bulletEnabled val="1"/>
        </dgm:presLayoutVars>
      </dgm:prSet>
      <dgm:spPr/>
    </dgm:pt>
    <dgm:pt modelId="{A6169DBE-B7E5-4416-97F6-89F7185437A7}" type="pres">
      <dgm:prSet presAssocID="{AB527401-DD39-4823-9330-6C2CA63F8D7B}" presName="sibTrans" presStyleCnt="0"/>
      <dgm:spPr/>
    </dgm:pt>
    <dgm:pt modelId="{3ECC7EA7-AC7E-4176-8DC6-A8793AB98EBF}" type="pres">
      <dgm:prSet presAssocID="{450FBAE9-4A99-429B-9B10-F01BC66D6826}" presName="node" presStyleLbl="node1" presStyleIdx="4" presStyleCnt="5">
        <dgm:presLayoutVars>
          <dgm:bulletEnabled val="1"/>
        </dgm:presLayoutVars>
      </dgm:prSet>
      <dgm:spPr/>
    </dgm:pt>
  </dgm:ptLst>
  <dgm:cxnLst>
    <dgm:cxn modelId="{50235E10-C620-4E96-8820-7B9219F7983B}" type="presOf" srcId="{62BA3094-ABFE-4116-8A94-7C0E2519D28D}" destId="{65565BBD-89EB-4F89-B755-9BA36C7A61DF}" srcOrd="0" destOrd="0" presId="urn:microsoft.com/office/officeart/2005/8/layout/default"/>
    <dgm:cxn modelId="{591EDC5B-5A5A-489E-8F22-448B74E4ADA7}" srcId="{368409CA-A3FA-405C-B060-3949AA20E77C}" destId="{1D70B98E-C9D8-4E7A-8BA7-9B38481F5648}" srcOrd="1" destOrd="0" parTransId="{176D915E-F973-45BF-8839-6C43128CE855}" sibTransId="{CAC95636-C762-46E0-92DC-35D758345BE6}"/>
    <dgm:cxn modelId="{986F0463-5C5F-4DE1-A7EB-FD44508D3B09}" type="presOf" srcId="{44799E89-0B99-4764-B0CA-13FAA32783DE}" destId="{E5373BBA-D0C8-4B91-A478-E9BC281DD552}" srcOrd="0" destOrd="0" presId="urn:microsoft.com/office/officeart/2005/8/layout/default"/>
    <dgm:cxn modelId="{B4EE8B66-85A9-46F1-8C53-2A1EAEC285EF}" type="presOf" srcId="{368409CA-A3FA-405C-B060-3949AA20E77C}" destId="{0EFD567A-6B16-42A4-920B-EDF191DF3CC9}" srcOrd="0" destOrd="0" presId="urn:microsoft.com/office/officeart/2005/8/layout/default"/>
    <dgm:cxn modelId="{F6DBC976-67FB-45DB-B2AA-3D15FB939FB7}" srcId="{368409CA-A3FA-405C-B060-3949AA20E77C}" destId="{62BA3094-ABFE-4116-8A94-7C0E2519D28D}" srcOrd="2" destOrd="0" parTransId="{0227489B-6CEF-488F-B1D0-1D984394E414}" sibTransId="{793AEC92-A267-474F-89CF-6F56D2B8E703}"/>
    <dgm:cxn modelId="{106F4559-FDD6-4AC6-9E43-FDE7096BE93D}" srcId="{368409CA-A3FA-405C-B060-3949AA20E77C}" destId="{450FBAE9-4A99-429B-9B10-F01BC66D6826}" srcOrd="4" destOrd="0" parTransId="{333B8AD7-E9E3-4F18-834C-00C586D7EA1E}" sibTransId="{CB3C27C5-8F64-457E-9B28-1D61EB2C65A4}"/>
    <dgm:cxn modelId="{813E527D-5C89-4AA9-BF86-0AF6F09709D1}" type="presOf" srcId="{450FBAE9-4A99-429B-9B10-F01BC66D6826}" destId="{3ECC7EA7-AC7E-4176-8DC6-A8793AB98EBF}" srcOrd="0" destOrd="0" presId="urn:microsoft.com/office/officeart/2005/8/layout/default"/>
    <dgm:cxn modelId="{3DDD4688-0177-41BD-9885-5F6854793842}" type="presOf" srcId="{75B01D21-DD89-4008-AD95-2F8CA29934D1}" destId="{C03151BC-F703-4E61-A8E6-658E798DA7BC}" srcOrd="0" destOrd="0" presId="urn:microsoft.com/office/officeart/2005/8/layout/default"/>
    <dgm:cxn modelId="{18781CBF-17FA-40FD-B4A3-A5C9CD3A4AF4}" srcId="{368409CA-A3FA-405C-B060-3949AA20E77C}" destId="{75B01D21-DD89-4008-AD95-2F8CA29934D1}" srcOrd="3" destOrd="0" parTransId="{64C129AE-F33F-4A1E-B47A-7E15C42A3C2A}" sibTransId="{AB527401-DD39-4823-9330-6C2CA63F8D7B}"/>
    <dgm:cxn modelId="{1AEC8EE1-11CE-4DE7-8F03-3B532ADE77FA}" type="presOf" srcId="{1D70B98E-C9D8-4E7A-8BA7-9B38481F5648}" destId="{993B8717-9BDE-4588-8476-178DD88CF1C0}" srcOrd="0" destOrd="0" presId="urn:microsoft.com/office/officeart/2005/8/layout/default"/>
    <dgm:cxn modelId="{B2C898FF-37A0-418C-839C-2DF76BBF211E}" srcId="{368409CA-A3FA-405C-B060-3949AA20E77C}" destId="{44799E89-0B99-4764-B0CA-13FAA32783DE}" srcOrd="0" destOrd="0" parTransId="{A3C43F64-74BB-4942-BE98-1D33EC02A212}" sibTransId="{84A3EBD2-0B4A-413A-823E-102A8BC2FACE}"/>
    <dgm:cxn modelId="{30E61561-163C-41C6-9D18-5FE8B07959B7}" type="presParOf" srcId="{0EFD567A-6B16-42A4-920B-EDF191DF3CC9}" destId="{E5373BBA-D0C8-4B91-A478-E9BC281DD552}" srcOrd="0" destOrd="0" presId="urn:microsoft.com/office/officeart/2005/8/layout/default"/>
    <dgm:cxn modelId="{02523C4D-19A2-47BD-9278-17C92B784877}" type="presParOf" srcId="{0EFD567A-6B16-42A4-920B-EDF191DF3CC9}" destId="{7E8C986C-820F-4B17-A454-889D6C558FA9}" srcOrd="1" destOrd="0" presId="urn:microsoft.com/office/officeart/2005/8/layout/default"/>
    <dgm:cxn modelId="{1ADF9B6E-56B4-4A4C-A1CF-21A551DEA0B9}" type="presParOf" srcId="{0EFD567A-6B16-42A4-920B-EDF191DF3CC9}" destId="{993B8717-9BDE-4588-8476-178DD88CF1C0}" srcOrd="2" destOrd="0" presId="urn:microsoft.com/office/officeart/2005/8/layout/default"/>
    <dgm:cxn modelId="{E641220F-E874-4FDC-A46E-D066D80E63D5}" type="presParOf" srcId="{0EFD567A-6B16-42A4-920B-EDF191DF3CC9}" destId="{3CE0238C-1942-411C-9E70-4372FE398D0D}" srcOrd="3" destOrd="0" presId="urn:microsoft.com/office/officeart/2005/8/layout/default"/>
    <dgm:cxn modelId="{DE870D8D-B8CE-443B-917A-41130073A1C4}" type="presParOf" srcId="{0EFD567A-6B16-42A4-920B-EDF191DF3CC9}" destId="{65565BBD-89EB-4F89-B755-9BA36C7A61DF}" srcOrd="4" destOrd="0" presId="urn:microsoft.com/office/officeart/2005/8/layout/default"/>
    <dgm:cxn modelId="{1C73A143-E725-4F08-971B-6092E8AB7E81}" type="presParOf" srcId="{0EFD567A-6B16-42A4-920B-EDF191DF3CC9}" destId="{F5A2DAE0-CD21-44BA-BFE1-9401008F2B8C}" srcOrd="5" destOrd="0" presId="urn:microsoft.com/office/officeart/2005/8/layout/default"/>
    <dgm:cxn modelId="{D0DFD6F6-68D0-4C4D-9894-0AF2085DBC8B}" type="presParOf" srcId="{0EFD567A-6B16-42A4-920B-EDF191DF3CC9}" destId="{C03151BC-F703-4E61-A8E6-658E798DA7BC}" srcOrd="6" destOrd="0" presId="urn:microsoft.com/office/officeart/2005/8/layout/default"/>
    <dgm:cxn modelId="{603DDF61-C714-4063-A69D-C50C5FF071F4}" type="presParOf" srcId="{0EFD567A-6B16-42A4-920B-EDF191DF3CC9}" destId="{A6169DBE-B7E5-4416-97F6-89F7185437A7}" srcOrd="7" destOrd="0" presId="urn:microsoft.com/office/officeart/2005/8/layout/default"/>
    <dgm:cxn modelId="{BA4F297A-F1BE-47AF-9878-6B9400262DAD}" type="presParOf" srcId="{0EFD567A-6B16-42A4-920B-EDF191DF3CC9}" destId="{3ECC7EA7-AC7E-4176-8DC6-A8793AB98EBF}" srcOrd="8"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373BBA-D0C8-4B91-A478-E9BC281DD552}">
      <dsp:nvSpPr>
        <dsp:cNvPr id="0" name=""/>
        <dsp:cNvSpPr/>
      </dsp:nvSpPr>
      <dsp:spPr>
        <a:xfrm>
          <a:off x="1306750" y="353"/>
          <a:ext cx="2390030" cy="1434018"/>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1" kern="1200" dirty="0"/>
            <a:t>Model Hallucination</a:t>
          </a:r>
        </a:p>
      </dsp:txBody>
      <dsp:txXfrm>
        <a:off x="1306750" y="353"/>
        <a:ext cx="2390030" cy="1434018"/>
      </dsp:txXfrm>
    </dsp:sp>
    <dsp:sp modelId="{993B8717-9BDE-4588-8476-178DD88CF1C0}">
      <dsp:nvSpPr>
        <dsp:cNvPr id="0" name=""/>
        <dsp:cNvSpPr/>
      </dsp:nvSpPr>
      <dsp:spPr>
        <a:xfrm>
          <a:off x="3935784" y="353"/>
          <a:ext cx="2390030" cy="1434018"/>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1" kern="1200" dirty="0"/>
            <a:t>Data Complexity</a:t>
          </a:r>
        </a:p>
      </dsp:txBody>
      <dsp:txXfrm>
        <a:off x="3935784" y="353"/>
        <a:ext cx="2390030" cy="1434018"/>
      </dsp:txXfrm>
    </dsp:sp>
    <dsp:sp modelId="{65565BBD-89EB-4F89-B755-9BA36C7A61DF}">
      <dsp:nvSpPr>
        <dsp:cNvPr id="0" name=""/>
        <dsp:cNvSpPr/>
      </dsp:nvSpPr>
      <dsp:spPr>
        <a:xfrm>
          <a:off x="6564818" y="353"/>
          <a:ext cx="2390030" cy="1434018"/>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1" i="0" kern="1200" dirty="0"/>
            <a:t>Performance Optimization</a:t>
          </a:r>
          <a:endParaRPr lang="en-US" sz="2400" kern="1200" dirty="0"/>
        </a:p>
      </dsp:txBody>
      <dsp:txXfrm>
        <a:off x="6564818" y="353"/>
        <a:ext cx="2390030" cy="1434018"/>
      </dsp:txXfrm>
    </dsp:sp>
    <dsp:sp modelId="{C03151BC-F703-4E61-A8E6-658E798DA7BC}">
      <dsp:nvSpPr>
        <dsp:cNvPr id="0" name=""/>
        <dsp:cNvSpPr/>
      </dsp:nvSpPr>
      <dsp:spPr>
        <a:xfrm>
          <a:off x="2621267" y="1673729"/>
          <a:ext cx="2390030" cy="1434018"/>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1" i="0" kern="1200" dirty="0"/>
            <a:t>User Interface Design</a:t>
          </a:r>
          <a:endParaRPr lang="en-US" sz="2400" kern="1200" dirty="0"/>
        </a:p>
      </dsp:txBody>
      <dsp:txXfrm>
        <a:off x="2621267" y="1673729"/>
        <a:ext cx="2390030" cy="1434018"/>
      </dsp:txXfrm>
    </dsp:sp>
    <dsp:sp modelId="{3ECC7EA7-AC7E-4176-8DC6-A8793AB98EBF}">
      <dsp:nvSpPr>
        <dsp:cNvPr id="0" name=""/>
        <dsp:cNvSpPr/>
      </dsp:nvSpPr>
      <dsp:spPr>
        <a:xfrm>
          <a:off x="5250301" y="1673375"/>
          <a:ext cx="2390030" cy="1434018"/>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1" kern="1200" dirty="0"/>
            <a:t>Prompt Engineering</a:t>
          </a:r>
          <a:endParaRPr lang="en-US" sz="2400" kern="1200" dirty="0"/>
        </a:p>
      </dsp:txBody>
      <dsp:txXfrm>
        <a:off x="5250301" y="1673375"/>
        <a:ext cx="2390030" cy="1434018"/>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A3E00D6-533D-4D66-B32A-CF2DFFE2517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F7411F5F-5B5B-49D4-9130-D90707E10F3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B2B98BD-19ED-4B80-99CB-DF054FE921D8}" type="datetimeFigureOut">
              <a:rPr lang="en-IN" smtClean="0"/>
              <a:t>30-04-2024</a:t>
            </a:fld>
            <a:endParaRPr lang="en-IN"/>
          </a:p>
        </p:txBody>
      </p:sp>
      <p:sp>
        <p:nvSpPr>
          <p:cNvPr id="4" name="Footer Placeholder 3">
            <a:extLst>
              <a:ext uri="{FF2B5EF4-FFF2-40B4-BE49-F238E27FC236}">
                <a16:creationId xmlns:a16="http://schemas.microsoft.com/office/drawing/2014/main" id="{8919CB13-82C1-493A-AA11-B74117CFD3D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A8AA9372-9727-4CE0-AFCB-55C25B784D8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018F460-0D87-42B1-B70F-1DEF19E618E4}" type="slidenum">
              <a:rPr lang="en-IN" smtClean="0"/>
              <a:t>‹#›</a:t>
            </a:fld>
            <a:endParaRPr lang="en-IN"/>
          </a:p>
        </p:txBody>
      </p:sp>
    </p:spTree>
    <p:extLst>
      <p:ext uri="{BB962C8B-B14F-4D97-AF65-F5344CB8AC3E}">
        <p14:creationId xmlns:p14="http://schemas.microsoft.com/office/powerpoint/2010/main" val="418929637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5128922-A3E3-476C-9C03-06E5D3DB695E}" type="datetimeFigureOut">
              <a:rPr lang="en-IN" smtClean="0"/>
              <a:t>30-04-2024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DBDF8F5-6180-4C6F-A45E-A3BC81E64A4D}" type="slidenum">
              <a:rPr lang="en-IN" smtClean="0"/>
              <a:t>‹#›</a:t>
            </a:fld>
            <a:endParaRPr lang="en-IN"/>
          </a:p>
        </p:txBody>
      </p:sp>
    </p:spTree>
    <p:extLst>
      <p:ext uri="{BB962C8B-B14F-4D97-AF65-F5344CB8AC3E}">
        <p14:creationId xmlns:p14="http://schemas.microsoft.com/office/powerpoint/2010/main" val="41160230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Master" Target="../slideMasters/slideMaster2.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2.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2.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2.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2.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6.svg"/><Relationship Id="rId7" Type="http://schemas.openxmlformats.org/officeDocument/2006/relationships/image" Target="../media/image8.svg"/><Relationship Id="rId2" Type="http://schemas.openxmlformats.org/officeDocument/2006/relationships/image" Target="../media/image5.png"/><Relationship Id="rId1" Type="http://schemas.openxmlformats.org/officeDocument/2006/relationships/slideMaster" Target="../slideMasters/slideMaster2.xml"/><Relationship Id="rId6" Type="http://schemas.openxmlformats.org/officeDocument/2006/relationships/image" Target="../media/image7.png"/><Relationship Id="rId5" Type="http://schemas.openxmlformats.org/officeDocument/2006/relationships/image" Target="../media/image10.svg"/><Relationship Id="rId4" Type="http://schemas.openxmlformats.org/officeDocument/2006/relationships/image" Target="../media/image9.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2.sv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Master" Target="../slideMasters/slideMaster2.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2.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2.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2.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2.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2.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2.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2.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2.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2.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2.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2.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2.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2.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2.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2.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2.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2.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2.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2.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8" Type="http://schemas.openxmlformats.org/officeDocument/2006/relationships/hyperlink" Target="https://www.linkedin.com/company/tredence/" TargetMode="External"/><Relationship Id="rId13" Type="http://schemas.openxmlformats.org/officeDocument/2006/relationships/image" Target="../media/image19.png"/><Relationship Id="rId18" Type="http://schemas.openxmlformats.org/officeDocument/2006/relationships/image" Target="../media/image4.svg"/><Relationship Id="rId3" Type="http://schemas.openxmlformats.org/officeDocument/2006/relationships/image" Target="../media/image6.svg"/><Relationship Id="rId7" Type="http://schemas.openxmlformats.org/officeDocument/2006/relationships/hyperlink" Target="https://twitter.com/tredenceinc" TargetMode="External"/><Relationship Id="rId12" Type="http://schemas.openxmlformats.org/officeDocument/2006/relationships/image" Target="../media/image18.svg"/><Relationship Id="rId17" Type="http://schemas.openxmlformats.org/officeDocument/2006/relationships/image" Target="../media/image3.png"/><Relationship Id="rId2" Type="http://schemas.openxmlformats.org/officeDocument/2006/relationships/image" Target="../media/image5.png"/><Relationship Id="rId16" Type="http://schemas.openxmlformats.org/officeDocument/2006/relationships/image" Target="../media/image22.svg"/><Relationship Id="rId1" Type="http://schemas.openxmlformats.org/officeDocument/2006/relationships/slideMaster" Target="../slideMasters/slideMaster2.xml"/><Relationship Id="rId6" Type="http://schemas.openxmlformats.org/officeDocument/2006/relationships/hyperlink" Target="https://www.facebook.com/TredenceInc" TargetMode="External"/><Relationship Id="rId11" Type="http://schemas.openxmlformats.org/officeDocument/2006/relationships/image" Target="../media/image17.png"/><Relationship Id="rId5" Type="http://schemas.openxmlformats.org/officeDocument/2006/relationships/image" Target="../media/image14.svg"/><Relationship Id="rId15" Type="http://schemas.openxmlformats.org/officeDocument/2006/relationships/image" Target="../media/image21.png"/><Relationship Id="rId10" Type="http://schemas.openxmlformats.org/officeDocument/2006/relationships/image" Target="../media/image16.svg"/><Relationship Id="rId4" Type="http://schemas.openxmlformats.org/officeDocument/2006/relationships/image" Target="../media/image13.png"/><Relationship Id="rId9" Type="http://schemas.openxmlformats.org/officeDocument/2006/relationships/image" Target="../media/image15.png"/><Relationship Id="rId14" Type="http://schemas.openxmlformats.org/officeDocument/2006/relationships/image" Target="../media/image20.sv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2.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2.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59.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21.png"/><Relationship Id="rId7"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2.xml"/><Relationship Id="rId6" Type="http://schemas.openxmlformats.org/officeDocument/2006/relationships/image" Target="../media/image4.svg"/><Relationship Id="rId5" Type="http://schemas.openxmlformats.org/officeDocument/2006/relationships/image" Target="../media/image3.png"/><Relationship Id="rId10" Type="http://schemas.openxmlformats.org/officeDocument/2006/relationships/image" Target="../media/image27.svg"/><Relationship Id="rId4" Type="http://schemas.openxmlformats.org/officeDocument/2006/relationships/image" Target="../media/image22.svg"/><Relationship Id="rId9" Type="http://schemas.openxmlformats.org/officeDocument/2006/relationships/image" Target="../media/image26.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2.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61.xml.rels><?xml version="1.0" encoding="UTF-8" standalone="yes"?>
<Relationships xmlns="http://schemas.openxmlformats.org/package/2006/relationships"><Relationship Id="rId8" Type="http://schemas.openxmlformats.org/officeDocument/2006/relationships/image" Target="../media/image16.svg"/><Relationship Id="rId13" Type="http://schemas.openxmlformats.org/officeDocument/2006/relationships/image" Target="../media/image21.png"/><Relationship Id="rId3" Type="http://schemas.openxmlformats.org/officeDocument/2006/relationships/image" Target="../media/image29.svg"/><Relationship Id="rId7" Type="http://schemas.openxmlformats.org/officeDocument/2006/relationships/image" Target="../media/image15.png"/><Relationship Id="rId12" Type="http://schemas.openxmlformats.org/officeDocument/2006/relationships/image" Target="../media/image20.svg"/><Relationship Id="rId2" Type="http://schemas.openxmlformats.org/officeDocument/2006/relationships/image" Target="../media/image28.png"/><Relationship Id="rId16" Type="http://schemas.openxmlformats.org/officeDocument/2006/relationships/image" Target="../media/image4.svg"/><Relationship Id="rId1" Type="http://schemas.openxmlformats.org/officeDocument/2006/relationships/slideMaster" Target="../slideMasters/slideMaster2.xml"/><Relationship Id="rId6" Type="http://schemas.openxmlformats.org/officeDocument/2006/relationships/hyperlink" Target="https://www.linkedin.com/company/tredence/" TargetMode="External"/><Relationship Id="rId11" Type="http://schemas.openxmlformats.org/officeDocument/2006/relationships/image" Target="../media/image19.png"/><Relationship Id="rId5" Type="http://schemas.openxmlformats.org/officeDocument/2006/relationships/hyperlink" Target="https://twitter.com/tredenceinc" TargetMode="External"/><Relationship Id="rId15" Type="http://schemas.openxmlformats.org/officeDocument/2006/relationships/image" Target="../media/image3.png"/><Relationship Id="rId10" Type="http://schemas.openxmlformats.org/officeDocument/2006/relationships/image" Target="../media/image18.svg"/><Relationship Id="rId4" Type="http://schemas.openxmlformats.org/officeDocument/2006/relationships/hyperlink" Target="https://www.facebook.com/TredenceInc" TargetMode="External"/><Relationship Id="rId9" Type="http://schemas.openxmlformats.org/officeDocument/2006/relationships/image" Target="../media/image17.png"/><Relationship Id="rId14" Type="http://schemas.openxmlformats.org/officeDocument/2006/relationships/image" Target="../media/image22.svg"/></Relationships>
</file>

<file path=ppt/slideLayouts/_rels/slideLayout62.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9.png"/><Relationship Id="rId7" Type="http://schemas.openxmlformats.org/officeDocument/2006/relationships/image" Target="../media/image7.png"/><Relationship Id="rId2" Type="http://schemas.openxmlformats.org/officeDocument/2006/relationships/image" Target="../media/image30.png"/><Relationship Id="rId1" Type="http://schemas.openxmlformats.org/officeDocument/2006/relationships/slideMaster" Target="../slideMasters/slideMaster2.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10.sv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0.svg"/><Relationship Id="rId7" Type="http://schemas.openxmlformats.org/officeDocument/2006/relationships/image" Target="../media/image8.svg"/><Relationship Id="rId2" Type="http://schemas.openxmlformats.org/officeDocument/2006/relationships/image" Target="../media/image9.png"/><Relationship Id="rId1" Type="http://schemas.openxmlformats.org/officeDocument/2006/relationships/slideMaster" Target="../slideMasters/slideMaster2.xml"/><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5.pn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2.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0.svg"/><Relationship Id="rId7" Type="http://schemas.openxmlformats.org/officeDocument/2006/relationships/image" Target="../media/image8.svg"/><Relationship Id="rId2" Type="http://schemas.openxmlformats.org/officeDocument/2006/relationships/image" Target="../media/image9.png"/><Relationship Id="rId1" Type="http://schemas.openxmlformats.org/officeDocument/2006/relationships/slideMaster" Target="../slideMasters/slideMaster2.xml"/><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5.png"/></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2.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32.png"/><Relationship Id="rId7" Type="http://schemas.openxmlformats.org/officeDocument/2006/relationships/image" Target="../media/image5.png"/><Relationship Id="rId2" Type="http://schemas.openxmlformats.org/officeDocument/2006/relationships/image" Target="../media/image31.png"/><Relationship Id="rId1" Type="http://schemas.openxmlformats.org/officeDocument/2006/relationships/slideMaster" Target="../slideMasters/slideMaster2.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33.sv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4/30/2024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725511725"/>
      </p:ext>
    </p:extLst>
  </p:cSld>
  <p:clrMapOvr>
    <a:overrideClrMapping bg1="dk1" tx1="lt1" bg2="dk2" tx2="lt2" accent1="accent1" accent2="accent2" accent3="accent3" accent4="accent4" accent5="accent5" accent6="accent6" hlink="hlink" folHlink="folHlink"/>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2039573-94E4-4C8A-9E4C-598C7A506F00}" type="slidenum">
              <a:rPr lang="en-IN" smtClean="0"/>
              <a:t>‹#›</a:t>
            </a:fld>
            <a:endParaRPr lang="en-IN"/>
          </a:p>
        </p:txBody>
      </p:sp>
    </p:spTree>
    <p:extLst>
      <p:ext uri="{BB962C8B-B14F-4D97-AF65-F5344CB8AC3E}">
        <p14:creationId xmlns:p14="http://schemas.microsoft.com/office/powerpoint/2010/main" val="32776637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2039573-94E4-4C8A-9E4C-598C7A506F00}" type="slidenum">
              <a:rPr lang="en-IN" smtClean="0"/>
              <a:t>‹#›</a:t>
            </a:fld>
            <a:endParaRPr lang="en-IN"/>
          </a:p>
        </p:txBody>
      </p:sp>
    </p:spTree>
    <p:extLst>
      <p:ext uri="{BB962C8B-B14F-4D97-AF65-F5344CB8AC3E}">
        <p14:creationId xmlns:p14="http://schemas.microsoft.com/office/powerpoint/2010/main" val="38050320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cSld name="1_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D2039573-94E4-4C8A-9E4C-598C7A506F00}" type="slidenum">
              <a:rPr lang="en-IN" smtClean="0"/>
              <a:t>‹#›</a:t>
            </a:fld>
            <a:endParaRPr lang="en-IN"/>
          </a:p>
        </p:txBody>
      </p:sp>
    </p:spTree>
    <p:extLst>
      <p:ext uri="{BB962C8B-B14F-4D97-AF65-F5344CB8AC3E}">
        <p14:creationId xmlns:p14="http://schemas.microsoft.com/office/powerpoint/2010/main" val="275120079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2E2259-50F4-A29E-C7C1-0AF006EE18D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C178A88-B2BE-CDC3-A79C-993729DBDA8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EB3C4F1-D9E5-558E-8D2D-C05B2678ACC0}"/>
              </a:ext>
            </a:extLst>
          </p:cNvPr>
          <p:cNvSpPr>
            <a:spLocks noGrp="1"/>
          </p:cNvSpPr>
          <p:nvPr>
            <p:ph type="dt" sz="half" idx="10"/>
          </p:nvPr>
        </p:nvSpPr>
        <p:spPr/>
        <p:txBody>
          <a:bodyPr/>
          <a:lstStyle/>
          <a:p>
            <a:fld id="{48A87A34-81AB-432B-8DAE-1953F412C126}" type="datetimeFigureOut">
              <a:rPr lang="en-US" smtClean="0"/>
              <a:t>4/30/2024</a:t>
            </a:fld>
            <a:endParaRPr lang="en-US" dirty="0"/>
          </a:p>
        </p:txBody>
      </p:sp>
      <p:sp>
        <p:nvSpPr>
          <p:cNvPr id="5" name="Footer Placeholder 4">
            <a:extLst>
              <a:ext uri="{FF2B5EF4-FFF2-40B4-BE49-F238E27FC236}">
                <a16:creationId xmlns:a16="http://schemas.microsoft.com/office/drawing/2014/main" id="{508D4F07-7D15-CB8B-A0EA-678A33A8ED6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10D578E6-500C-54FC-D547-5A3B543FBAF2}"/>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304175016"/>
      </p:ext>
    </p:extLst>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22FD1C-71C3-AF8C-F4B6-5CB5560E3C2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839DF11-8A18-A2C4-8747-1B0E9A03DE9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937738D-0355-72A1-B915-A061D61F6FA7}"/>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9E805885-FA8D-A94E-DE99-BFAD1141F04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464C45D-B8CA-C0AB-673A-381BC4E74838}"/>
              </a:ext>
            </a:extLst>
          </p:cNvPr>
          <p:cNvSpPr>
            <a:spLocks noGrp="1"/>
          </p:cNvSpPr>
          <p:nvPr>
            <p:ph type="sldNum" sz="quarter" idx="12"/>
          </p:nvPr>
        </p:nvSpPr>
        <p:spPr/>
        <p:txBody>
          <a:bodyPr/>
          <a:lstStyle/>
          <a:p>
            <a:fld id="{D2039573-94E4-4C8A-9E4C-598C7A506F00}" type="slidenum">
              <a:rPr lang="en-IN" smtClean="0"/>
              <a:t>‹#›</a:t>
            </a:fld>
            <a:endParaRPr lang="en-IN"/>
          </a:p>
        </p:txBody>
      </p:sp>
    </p:spTree>
    <p:extLst>
      <p:ext uri="{BB962C8B-B14F-4D97-AF65-F5344CB8AC3E}">
        <p14:creationId xmlns:p14="http://schemas.microsoft.com/office/powerpoint/2010/main" val="428454474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AFA72-93D9-A830-FA40-5A3030018F4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A9340CB-901D-3A2D-B63F-5D32B34E0A14}"/>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F2C3965-8B90-2C9B-C76D-0C464C14CC5F}"/>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27BEC3A2-B1E1-DE62-49B1-B9F00742A2D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8A520BF-D815-B445-61B0-91D7564A8683}"/>
              </a:ext>
            </a:extLst>
          </p:cNvPr>
          <p:cNvSpPr>
            <a:spLocks noGrp="1"/>
          </p:cNvSpPr>
          <p:nvPr>
            <p:ph type="sldNum" sz="quarter" idx="12"/>
          </p:nvPr>
        </p:nvSpPr>
        <p:spPr/>
        <p:txBody>
          <a:bodyPr/>
          <a:lstStyle/>
          <a:p>
            <a:fld id="{D2039573-94E4-4C8A-9E4C-598C7A506F00}" type="slidenum">
              <a:rPr lang="en-IN" smtClean="0"/>
              <a:t>‹#›</a:t>
            </a:fld>
            <a:endParaRPr lang="en-IN"/>
          </a:p>
        </p:txBody>
      </p:sp>
    </p:spTree>
    <p:extLst>
      <p:ext uri="{BB962C8B-B14F-4D97-AF65-F5344CB8AC3E}">
        <p14:creationId xmlns:p14="http://schemas.microsoft.com/office/powerpoint/2010/main" val="409734075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6B94F7-951F-56B7-67CB-DF253B6E372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BC373DB-BE9D-A3D6-FB3B-8DB63660D56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F0356AE-B0F3-DA30-DFA6-ACCB761966B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A991F2D-1AA4-8C61-A03E-E83074E173FC}"/>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3A9DA8DF-C1CD-B47E-A6D6-1BD7CDFAB56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31F425D-C98A-CF4A-1139-9FA092EF6328}"/>
              </a:ext>
            </a:extLst>
          </p:cNvPr>
          <p:cNvSpPr>
            <a:spLocks noGrp="1"/>
          </p:cNvSpPr>
          <p:nvPr>
            <p:ph type="sldNum" sz="quarter" idx="12"/>
          </p:nvPr>
        </p:nvSpPr>
        <p:spPr/>
        <p:txBody>
          <a:bodyPr/>
          <a:lstStyle/>
          <a:p>
            <a:fld id="{D2039573-94E4-4C8A-9E4C-598C7A506F00}" type="slidenum">
              <a:rPr lang="en-IN" smtClean="0"/>
              <a:t>‹#›</a:t>
            </a:fld>
            <a:endParaRPr lang="en-IN"/>
          </a:p>
        </p:txBody>
      </p:sp>
    </p:spTree>
    <p:extLst>
      <p:ext uri="{BB962C8B-B14F-4D97-AF65-F5344CB8AC3E}">
        <p14:creationId xmlns:p14="http://schemas.microsoft.com/office/powerpoint/2010/main" val="326598242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3C766C-E751-D902-4CF9-2CACED73B77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0AA1CEC-4A0C-5DB2-DFF9-B07906AF313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BB70D17-3DA9-8635-4CB5-F9EC20680F4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24559CA-703C-3A34-41A1-9302D16C12B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7D0A517-3B3C-E370-4F90-F68E0C690CA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A0CC658-7CD8-3176-9DFA-8E8B299651D9}"/>
              </a:ext>
            </a:extLst>
          </p:cNvPr>
          <p:cNvSpPr>
            <a:spLocks noGrp="1"/>
          </p:cNvSpPr>
          <p:nvPr>
            <p:ph type="dt" sz="half" idx="10"/>
          </p:nvPr>
        </p:nvSpPr>
        <p:spPr/>
        <p:txBody>
          <a:bodyPr/>
          <a:lstStyle/>
          <a:p>
            <a:endParaRPr lang="en-IN"/>
          </a:p>
        </p:txBody>
      </p:sp>
      <p:sp>
        <p:nvSpPr>
          <p:cNvPr id="8" name="Footer Placeholder 7">
            <a:extLst>
              <a:ext uri="{FF2B5EF4-FFF2-40B4-BE49-F238E27FC236}">
                <a16:creationId xmlns:a16="http://schemas.microsoft.com/office/drawing/2014/main" id="{A2BAFAAA-40B4-467C-494A-882102D7B954}"/>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C8FDF4EF-E0D3-D43F-6740-542CC15D7A4D}"/>
              </a:ext>
            </a:extLst>
          </p:cNvPr>
          <p:cNvSpPr>
            <a:spLocks noGrp="1"/>
          </p:cNvSpPr>
          <p:nvPr>
            <p:ph type="sldNum" sz="quarter" idx="12"/>
          </p:nvPr>
        </p:nvSpPr>
        <p:spPr/>
        <p:txBody>
          <a:bodyPr/>
          <a:lstStyle/>
          <a:p>
            <a:fld id="{D2039573-94E4-4C8A-9E4C-598C7A506F00}" type="slidenum">
              <a:rPr lang="en-IN" smtClean="0"/>
              <a:t>‹#›</a:t>
            </a:fld>
            <a:endParaRPr lang="en-IN"/>
          </a:p>
        </p:txBody>
      </p:sp>
    </p:spTree>
    <p:extLst>
      <p:ext uri="{BB962C8B-B14F-4D97-AF65-F5344CB8AC3E}">
        <p14:creationId xmlns:p14="http://schemas.microsoft.com/office/powerpoint/2010/main" val="121961542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A3128C-A495-540F-F017-2453AA2E136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2A0D6CC-2949-F576-A632-A3928BEDA2DB}"/>
              </a:ext>
            </a:extLst>
          </p:cNvPr>
          <p:cNvSpPr>
            <a:spLocks noGrp="1"/>
          </p:cNvSpPr>
          <p:nvPr>
            <p:ph type="dt" sz="half" idx="10"/>
          </p:nvPr>
        </p:nvSpPr>
        <p:spPr/>
        <p:txBody>
          <a:bodyPr/>
          <a:lstStyle/>
          <a:p>
            <a:endParaRPr lang="en-IN"/>
          </a:p>
        </p:txBody>
      </p:sp>
      <p:sp>
        <p:nvSpPr>
          <p:cNvPr id="4" name="Footer Placeholder 3">
            <a:extLst>
              <a:ext uri="{FF2B5EF4-FFF2-40B4-BE49-F238E27FC236}">
                <a16:creationId xmlns:a16="http://schemas.microsoft.com/office/drawing/2014/main" id="{0DAA9C88-EFB4-653B-86F8-A72F689F0343}"/>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C263DB06-9E7B-1ABE-F78A-A7C7C12E6C4D}"/>
              </a:ext>
            </a:extLst>
          </p:cNvPr>
          <p:cNvSpPr>
            <a:spLocks noGrp="1"/>
          </p:cNvSpPr>
          <p:nvPr>
            <p:ph type="sldNum" sz="quarter" idx="12"/>
          </p:nvPr>
        </p:nvSpPr>
        <p:spPr/>
        <p:txBody>
          <a:bodyPr/>
          <a:lstStyle/>
          <a:p>
            <a:fld id="{D2039573-94E4-4C8A-9E4C-598C7A506F00}" type="slidenum">
              <a:rPr lang="en-IN" smtClean="0"/>
              <a:t>‹#›</a:t>
            </a:fld>
            <a:endParaRPr lang="en-IN"/>
          </a:p>
        </p:txBody>
      </p:sp>
    </p:spTree>
    <p:extLst>
      <p:ext uri="{BB962C8B-B14F-4D97-AF65-F5344CB8AC3E}">
        <p14:creationId xmlns:p14="http://schemas.microsoft.com/office/powerpoint/2010/main" val="239885639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EB5E4EB-E495-99CB-8AC1-C23BFE1A9C4F}"/>
              </a:ext>
            </a:extLst>
          </p:cNvPr>
          <p:cNvSpPr>
            <a:spLocks noGrp="1"/>
          </p:cNvSpPr>
          <p:nvPr>
            <p:ph type="dt" sz="half" idx="10"/>
          </p:nvPr>
        </p:nvSpPr>
        <p:spPr/>
        <p:txBody>
          <a:bodyPr/>
          <a:lstStyle/>
          <a:p>
            <a:endParaRPr lang="en-IN"/>
          </a:p>
        </p:txBody>
      </p:sp>
      <p:sp>
        <p:nvSpPr>
          <p:cNvPr id="3" name="Footer Placeholder 2">
            <a:extLst>
              <a:ext uri="{FF2B5EF4-FFF2-40B4-BE49-F238E27FC236}">
                <a16:creationId xmlns:a16="http://schemas.microsoft.com/office/drawing/2014/main" id="{D4E342E3-E4B0-D63B-985A-5D8D50ED28A5}"/>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E4FB4D48-45BD-6D5E-E920-0D3C248462F5}"/>
              </a:ext>
            </a:extLst>
          </p:cNvPr>
          <p:cNvSpPr>
            <a:spLocks noGrp="1"/>
          </p:cNvSpPr>
          <p:nvPr>
            <p:ph type="sldNum" sz="quarter" idx="12"/>
          </p:nvPr>
        </p:nvSpPr>
        <p:spPr/>
        <p:txBody>
          <a:bodyPr/>
          <a:lstStyle/>
          <a:p>
            <a:fld id="{D2039573-94E4-4C8A-9E4C-598C7A506F00}" type="slidenum">
              <a:rPr lang="en-IN" smtClean="0"/>
              <a:t>‹#›</a:t>
            </a:fld>
            <a:endParaRPr lang="en-IN"/>
          </a:p>
        </p:txBody>
      </p:sp>
    </p:spTree>
    <p:extLst>
      <p:ext uri="{BB962C8B-B14F-4D97-AF65-F5344CB8AC3E}">
        <p14:creationId xmlns:p14="http://schemas.microsoft.com/office/powerpoint/2010/main" val="17205769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D2039573-94E4-4C8A-9E4C-598C7A506F00}" type="slidenum">
              <a:rPr lang="en-IN" smtClean="0"/>
              <a:t>‹#›</a:t>
            </a:fld>
            <a:endParaRPr lang="en-IN"/>
          </a:p>
        </p:txBody>
      </p:sp>
    </p:spTree>
    <p:extLst>
      <p:ext uri="{BB962C8B-B14F-4D97-AF65-F5344CB8AC3E}">
        <p14:creationId xmlns:p14="http://schemas.microsoft.com/office/powerpoint/2010/main" val="305511173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BD83AF-B0EE-8386-5880-9BCA417CFA4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293864B-EA20-863C-3803-E04CE7F9731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2417676-D192-0AA9-6783-8B46B00A324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DEA4F51-CC78-5AAB-DF7B-EF4D15BB06D0}"/>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48F3EE95-4EDB-9CFD-A801-8AFD7F44C94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2EA3253F-9B62-F914-D845-ED7F09740DE5}"/>
              </a:ext>
            </a:extLst>
          </p:cNvPr>
          <p:cNvSpPr>
            <a:spLocks noGrp="1"/>
          </p:cNvSpPr>
          <p:nvPr>
            <p:ph type="sldNum" sz="quarter" idx="12"/>
          </p:nvPr>
        </p:nvSpPr>
        <p:spPr/>
        <p:txBody>
          <a:bodyPr/>
          <a:lstStyle/>
          <a:p>
            <a:fld id="{D2039573-94E4-4C8A-9E4C-598C7A506F00}" type="slidenum">
              <a:rPr lang="en-IN" smtClean="0"/>
              <a:t>‹#›</a:t>
            </a:fld>
            <a:endParaRPr lang="en-IN"/>
          </a:p>
        </p:txBody>
      </p:sp>
    </p:spTree>
    <p:extLst>
      <p:ext uri="{BB962C8B-B14F-4D97-AF65-F5344CB8AC3E}">
        <p14:creationId xmlns:p14="http://schemas.microsoft.com/office/powerpoint/2010/main" val="107897992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2ECBBB-5A3D-3EB0-587F-919E3247B09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6813C27-CB2F-6645-A323-5A314128728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784B8B5-A3F1-AD98-966A-C65DA8043A6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F78E48F-F168-2C6C-FA47-10BC6B34CC64}"/>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795498B0-A9D9-F606-AD36-9FBAAFBD15A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13EC71B-562C-D071-1F2E-4809A6584BEC}"/>
              </a:ext>
            </a:extLst>
          </p:cNvPr>
          <p:cNvSpPr>
            <a:spLocks noGrp="1"/>
          </p:cNvSpPr>
          <p:nvPr>
            <p:ph type="sldNum" sz="quarter" idx="12"/>
          </p:nvPr>
        </p:nvSpPr>
        <p:spPr/>
        <p:txBody>
          <a:bodyPr/>
          <a:lstStyle/>
          <a:p>
            <a:fld id="{D2039573-94E4-4C8A-9E4C-598C7A506F00}" type="slidenum">
              <a:rPr lang="en-IN" smtClean="0"/>
              <a:t>‹#›</a:t>
            </a:fld>
            <a:endParaRPr lang="en-IN"/>
          </a:p>
        </p:txBody>
      </p:sp>
    </p:spTree>
    <p:extLst>
      <p:ext uri="{BB962C8B-B14F-4D97-AF65-F5344CB8AC3E}">
        <p14:creationId xmlns:p14="http://schemas.microsoft.com/office/powerpoint/2010/main" val="312566797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11BA8-C8BD-8DC2-B3E4-E91243C1CBD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6A7D8D0-EDC1-6FD8-027A-A70444B886A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D68D670-46AE-4764-275C-ADDCA48C492E}"/>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790CEE66-DE4C-2360-F263-5F1011523A3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53AC49C-D813-9AEE-AA20-607B49B7A18E}"/>
              </a:ext>
            </a:extLst>
          </p:cNvPr>
          <p:cNvSpPr>
            <a:spLocks noGrp="1"/>
          </p:cNvSpPr>
          <p:nvPr>
            <p:ph type="sldNum" sz="quarter" idx="12"/>
          </p:nvPr>
        </p:nvSpPr>
        <p:spPr/>
        <p:txBody>
          <a:bodyPr/>
          <a:lstStyle/>
          <a:p>
            <a:fld id="{D2039573-94E4-4C8A-9E4C-598C7A506F00}" type="slidenum">
              <a:rPr lang="en-IN" smtClean="0"/>
              <a:t>‹#›</a:t>
            </a:fld>
            <a:endParaRPr lang="en-IN"/>
          </a:p>
        </p:txBody>
      </p:sp>
    </p:spTree>
    <p:extLst>
      <p:ext uri="{BB962C8B-B14F-4D97-AF65-F5344CB8AC3E}">
        <p14:creationId xmlns:p14="http://schemas.microsoft.com/office/powerpoint/2010/main" val="244064433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924D35E-364F-9E7F-D199-BAC1095D460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0E1E139-B3E9-C38A-B1FE-8A05E5DCAE5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C097A7A-F685-F7E9-20BE-90744B13CA2F}"/>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AD4166C3-994D-DEAA-821F-3E1B96636DB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5610E9B-8B61-D09E-F9B0-7DAAA5032275}"/>
              </a:ext>
            </a:extLst>
          </p:cNvPr>
          <p:cNvSpPr>
            <a:spLocks noGrp="1"/>
          </p:cNvSpPr>
          <p:nvPr>
            <p:ph type="sldNum" sz="quarter" idx="12"/>
          </p:nvPr>
        </p:nvSpPr>
        <p:spPr/>
        <p:txBody>
          <a:bodyPr/>
          <a:lstStyle/>
          <a:p>
            <a:fld id="{D2039573-94E4-4C8A-9E4C-598C7A506F00}" type="slidenum">
              <a:rPr lang="en-IN" smtClean="0"/>
              <a:t>‹#›</a:t>
            </a:fld>
            <a:endParaRPr lang="en-IN"/>
          </a:p>
        </p:txBody>
      </p:sp>
    </p:spTree>
    <p:extLst>
      <p:ext uri="{BB962C8B-B14F-4D97-AF65-F5344CB8AC3E}">
        <p14:creationId xmlns:p14="http://schemas.microsoft.com/office/powerpoint/2010/main" val="179651032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Cover Page">
    <p:spTree>
      <p:nvGrpSpPr>
        <p:cNvPr id="1" name=""/>
        <p:cNvGrpSpPr/>
        <p:nvPr/>
      </p:nvGrpSpPr>
      <p:grpSpPr>
        <a:xfrm>
          <a:off x="0" y="0"/>
          <a:ext cx="0" cy="0"/>
          <a:chOff x="0" y="0"/>
          <a:chExt cx="0" cy="0"/>
        </a:xfrm>
      </p:grpSpPr>
      <p:sp>
        <p:nvSpPr>
          <p:cNvPr id="46" name="Picture Placeholder 45">
            <a:extLst>
              <a:ext uri="{FF2B5EF4-FFF2-40B4-BE49-F238E27FC236}">
                <a16:creationId xmlns:a16="http://schemas.microsoft.com/office/drawing/2014/main" id="{7DFD65E9-769D-4D73-9FE2-BE3B94F9385C}"/>
              </a:ext>
            </a:extLst>
          </p:cNvPr>
          <p:cNvSpPr>
            <a:spLocks noGrp="1"/>
          </p:cNvSpPr>
          <p:nvPr>
            <p:ph type="pic" sz="quarter" idx="10"/>
          </p:nvPr>
        </p:nvSpPr>
        <p:spPr>
          <a:xfrm>
            <a:off x="2" y="0"/>
            <a:ext cx="12191999" cy="4921988"/>
          </a:xfrm>
          <a:custGeom>
            <a:avLst/>
            <a:gdLst>
              <a:gd name="connsiteX0" fmla="*/ 912831 w 12191999"/>
              <a:gd name="connsiteY0" fmla="*/ 2050987 h 4921988"/>
              <a:gd name="connsiteX1" fmla="*/ 771682 w 12191999"/>
              <a:gd name="connsiteY1" fmla="*/ 2296318 h 4921988"/>
              <a:gd name="connsiteX2" fmla="*/ 2660428 w 12191999"/>
              <a:gd name="connsiteY2" fmla="*/ 2296251 h 4921988"/>
              <a:gd name="connsiteX3" fmla="*/ 2801040 w 12191999"/>
              <a:gd name="connsiteY3" fmla="*/ 2051323 h 4921988"/>
              <a:gd name="connsiteX4" fmla="*/ 2801040 w 12191999"/>
              <a:gd name="connsiteY4" fmla="*/ 2050987 h 4921988"/>
              <a:gd name="connsiteX5" fmla="*/ 2091939 w 12191999"/>
              <a:gd name="connsiteY5" fmla="*/ 611740 h 4921988"/>
              <a:gd name="connsiteX6" fmla="*/ 2091950 w 12191999"/>
              <a:gd name="connsiteY6" fmla="*/ 611774 h 4921988"/>
              <a:gd name="connsiteX7" fmla="*/ 2091939 w 12191999"/>
              <a:gd name="connsiteY7" fmla="*/ 611808 h 4921988"/>
              <a:gd name="connsiteX8" fmla="*/ 1439517 w 12191999"/>
              <a:gd name="connsiteY8" fmla="*/ 547416 h 4921988"/>
              <a:gd name="connsiteX9" fmla="*/ 1495977 w 12191999"/>
              <a:gd name="connsiteY9" fmla="*/ 547416 h 4921988"/>
              <a:gd name="connsiteX10" fmla="*/ 1553873 w 12191999"/>
              <a:gd name="connsiteY10" fmla="*/ 611808 h 4921988"/>
              <a:gd name="connsiteX11" fmla="*/ 1495977 w 12191999"/>
              <a:gd name="connsiteY11" fmla="*/ 675858 h 4921988"/>
              <a:gd name="connsiteX12" fmla="*/ 1495977 w 12191999"/>
              <a:gd name="connsiteY12" fmla="*/ 675745 h 4921988"/>
              <a:gd name="connsiteX13" fmla="*/ 1439517 w 12191999"/>
              <a:gd name="connsiteY13" fmla="*/ 677705 h 4921988"/>
              <a:gd name="connsiteX14" fmla="*/ 1003749 w 12191999"/>
              <a:gd name="connsiteY14" fmla="*/ 547416 h 4921988"/>
              <a:gd name="connsiteX15" fmla="*/ 1099346 w 12191999"/>
              <a:gd name="connsiteY15" fmla="*/ 547416 h 4921988"/>
              <a:gd name="connsiteX16" fmla="*/ 1119860 w 12191999"/>
              <a:gd name="connsiteY16" fmla="*/ 573241 h 4921988"/>
              <a:gd name="connsiteX17" fmla="*/ 1099346 w 12191999"/>
              <a:gd name="connsiteY17" fmla="*/ 597904 h 4921988"/>
              <a:gd name="connsiteX18" fmla="*/ 1003749 w 12191999"/>
              <a:gd name="connsiteY18" fmla="*/ 597904 h 4921988"/>
              <a:gd name="connsiteX19" fmla="*/ 762411 w 12191999"/>
              <a:gd name="connsiteY19" fmla="*/ 520644 h 4921988"/>
              <a:gd name="connsiteX20" fmla="*/ 762411 w 12191999"/>
              <a:gd name="connsiteY20" fmla="*/ 547585 h 4921988"/>
              <a:gd name="connsiteX21" fmla="*/ 833618 w 12191999"/>
              <a:gd name="connsiteY21" fmla="*/ 547585 h 4921988"/>
              <a:gd name="connsiteX22" fmla="*/ 833618 w 12191999"/>
              <a:gd name="connsiteY22" fmla="*/ 703083 h 4921988"/>
              <a:gd name="connsiteX23" fmla="*/ 863136 w 12191999"/>
              <a:gd name="connsiteY23" fmla="*/ 703083 h 4921988"/>
              <a:gd name="connsiteX24" fmla="*/ 863136 w 12191999"/>
              <a:gd name="connsiteY24" fmla="*/ 547585 h 4921988"/>
              <a:gd name="connsiteX25" fmla="*/ 918547 w 12191999"/>
              <a:gd name="connsiteY25" fmla="*/ 547585 h 4921988"/>
              <a:gd name="connsiteX26" fmla="*/ 934070 w 12191999"/>
              <a:gd name="connsiteY26" fmla="*/ 520689 h 4921988"/>
              <a:gd name="connsiteX27" fmla="*/ 934070 w 12191999"/>
              <a:gd name="connsiteY27" fmla="*/ 520644 h 4921988"/>
              <a:gd name="connsiteX28" fmla="*/ 2267245 w 12191999"/>
              <a:gd name="connsiteY28" fmla="*/ 520643 h 4921988"/>
              <a:gd name="connsiteX29" fmla="*/ 2267245 w 12191999"/>
              <a:gd name="connsiteY29" fmla="*/ 703083 h 4921988"/>
              <a:gd name="connsiteX30" fmla="*/ 2435210 w 12191999"/>
              <a:gd name="connsiteY30" fmla="*/ 703083 h 4921988"/>
              <a:gd name="connsiteX31" fmla="*/ 2435210 w 12191999"/>
              <a:gd name="connsiteY31" fmla="*/ 676232 h 4921988"/>
              <a:gd name="connsiteX32" fmla="*/ 2435210 w 12191999"/>
              <a:gd name="connsiteY32" fmla="*/ 676118 h 4921988"/>
              <a:gd name="connsiteX33" fmla="*/ 2296763 w 12191999"/>
              <a:gd name="connsiteY33" fmla="*/ 676118 h 4921988"/>
              <a:gd name="connsiteX34" fmla="*/ 2296763 w 12191999"/>
              <a:gd name="connsiteY34" fmla="*/ 625334 h 4921988"/>
              <a:gd name="connsiteX35" fmla="*/ 2399766 w 12191999"/>
              <a:gd name="connsiteY35" fmla="*/ 625334 h 4921988"/>
              <a:gd name="connsiteX36" fmla="*/ 2399766 w 12191999"/>
              <a:gd name="connsiteY36" fmla="*/ 598097 h 4921988"/>
              <a:gd name="connsiteX37" fmla="*/ 2296763 w 12191999"/>
              <a:gd name="connsiteY37" fmla="*/ 598097 h 4921988"/>
              <a:gd name="connsiteX38" fmla="*/ 2296763 w 12191999"/>
              <a:gd name="connsiteY38" fmla="*/ 547585 h 4921988"/>
              <a:gd name="connsiteX39" fmla="*/ 2419733 w 12191999"/>
              <a:gd name="connsiteY39" fmla="*/ 547585 h 4921988"/>
              <a:gd name="connsiteX40" fmla="*/ 2435210 w 12191999"/>
              <a:gd name="connsiteY40" fmla="*/ 520643 h 4921988"/>
              <a:gd name="connsiteX41" fmla="*/ 1844491 w 12191999"/>
              <a:gd name="connsiteY41" fmla="*/ 520643 h 4921988"/>
              <a:gd name="connsiteX42" fmla="*/ 1844491 w 12191999"/>
              <a:gd name="connsiteY42" fmla="*/ 703083 h 4921988"/>
              <a:gd name="connsiteX43" fmla="*/ 1859261 w 12191999"/>
              <a:gd name="connsiteY43" fmla="*/ 703083 h 4921988"/>
              <a:gd name="connsiteX44" fmla="*/ 1874009 w 12191999"/>
              <a:gd name="connsiteY44" fmla="*/ 703083 h 4921988"/>
              <a:gd name="connsiteX45" fmla="*/ 1874009 w 12191999"/>
              <a:gd name="connsiteY45" fmla="*/ 567165 h 4921988"/>
              <a:gd name="connsiteX46" fmla="*/ 1988341 w 12191999"/>
              <a:gd name="connsiteY46" fmla="*/ 703083 h 4921988"/>
              <a:gd name="connsiteX47" fmla="*/ 2016150 w 12191999"/>
              <a:gd name="connsiteY47" fmla="*/ 703083 h 4921988"/>
              <a:gd name="connsiteX48" fmla="*/ 2016150 w 12191999"/>
              <a:gd name="connsiteY48" fmla="*/ 520643 h 4921988"/>
              <a:gd name="connsiteX49" fmla="*/ 2001356 w 12191999"/>
              <a:gd name="connsiteY49" fmla="*/ 520643 h 4921988"/>
              <a:gd name="connsiteX50" fmla="*/ 1986654 w 12191999"/>
              <a:gd name="connsiteY50" fmla="*/ 520643 h 4921988"/>
              <a:gd name="connsiteX51" fmla="*/ 1986654 w 12191999"/>
              <a:gd name="connsiteY51" fmla="*/ 656265 h 4921988"/>
              <a:gd name="connsiteX52" fmla="*/ 1872298 w 12191999"/>
              <a:gd name="connsiteY52" fmla="*/ 520643 h 4921988"/>
              <a:gd name="connsiteX53" fmla="*/ 1629159 w 12191999"/>
              <a:gd name="connsiteY53" fmla="*/ 520643 h 4921988"/>
              <a:gd name="connsiteX54" fmla="*/ 1629159 w 12191999"/>
              <a:gd name="connsiteY54" fmla="*/ 703083 h 4921988"/>
              <a:gd name="connsiteX55" fmla="*/ 1797125 w 12191999"/>
              <a:gd name="connsiteY55" fmla="*/ 703083 h 4921988"/>
              <a:gd name="connsiteX56" fmla="*/ 1797125 w 12191999"/>
              <a:gd name="connsiteY56" fmla="*/ 676232 h 4921988"/>
              <a:gd name="connsiteX57" fmla="*/ 1797125 w 12191999"/>
              <a:gd name="connsiteY57" fmla="*/ 676118 h 4921988"/>
              <a:gd name="connsiteX58" fmla="*/ 1658654 w 12191999"/>
              <a:gd name="connsiteY58" fmla="*/ 676118 h 4921988"/>
              <a:gd name="connsiteX59" fmla="*/ 1658654 w 12191999"/>
              <a:gd name="connsiteY59" fmla="*/ 625334 h 4921988"/>
              <a:gd name="connsiteX60" fmla="*/ 1761658 w 12191999"/>
              <a:gd name="connsiteY60" fmla="*/ 625334 h 4921988"/>
              <a:gd name="connsiteX61" fmla="*/ 1761658 w 12191999"/>
              <a:gd name="connsiteY61" fmla="*/ 598096 h 4921988"/>
              <a:gd name="connsiteX62" fmla="*/ 1658654 w 12191999"/>
              <a:gd name="connsiteY62" fmla="*/ 598096 h 4921988"/>
              <a:gd name="connsiteX63" fmla="*/ 1658654 w 12191999"/>
              <a:gd name="connsiteY63" fmla="*/ 547585 h 4921988"/>
              <a:gd name="connsiteX64" fmla="*/ 1781648 w 12191999"/>
              <a:gd name="connsiteY64" fmla="*/ 547585 h 4921988"/>
              <a:gd name="connsiteX65" fmla="*/ 1797125 w 12191999"/>
              <a:gd name="connsiteY65" fmla="*/ 520643 h 4921988"/>
              <a:gd name="connsiteX66" fmla="*/ 1194781 w 12191999"/>
              <a:gd name="connsiteY66" fmla="*/ 520643 h 4921988"/>
              <a:gd name="connsiteX67" fmla="*/ 1194781 w 12191999"/>
              <a:gd name="connsiteY67" fmla="*/ 703083 h 4921988"/>
              <a:gd name="connsiteX68" fmla="*/ 1362747 w 12191999"/>
              <a:gd name="connsiteY68" fmla="*/ 703083 h 4921988"/>
              <a:gd name="connsiteX69" fmla="*/ 1362747 w 12191999"/>
              <a:gd name="connsiteY69" fmla="*/ 676232 h 4921988"/>
              <a:gd name="connsiteX70" fmla="*/ 1362747 w 12191999"/>
              <a:gd name="connsiteY70" fmla="*/ 676118 h 4921988"/>
              <a:gd name="connsiteX71" fmla="*/ 1224299 w 12191999"/>
              <a:gd name="connsiteY71" fmla="*/ 676118 h 4921988"/>
              <a:gd name="connsiteX72" fmla="*/ 1224299 w 12191999"/>
              <a:gd name="connsiteY72" fmla="*/ 625334 h 4921988"/>
              <a:gd name="connsiteX73" fmla="*/ 1327280 w 12191999"/>
              <a:gd name="connsiteY73" fmla="*/ 625334 h 4921988"/>
              <a:gd name="connsiteX74" fmla="*/ 1327280 w 12191999"/>
              <a:gd name="connsiteY74" fmla="*/ 598096 h 4921988"/>
              <a:gd name="connsiteX75" fmla="*/ 1224299 w 12191999"/>
              <a:gd name="connsiteY75" fmla="*/ 598096 h 4921988"/>
              <a:gd name="connsiteX76" fmla="*/ 1224299 w 12191999"/>
              <a:gd name="connsiteY76" fmla="*/ 547585 h 4921988"/>
              <a:gd name="connsiteX77" fmla="*/ 1347270 w 12191999"/>
              <a:gd name="connsiteY77" fmla="*/ 547585 h 4921988"/>
              <a:gd name="connsiteX78" fmla="*/ 1362747 w 12191999"/>
              <a:gd name="connsiteY78" fmla="*/ 520643 h 4921988"/>
              <a:gd name="connsiteX79" fmla="*/ 974232 w 12191999"/>
              <a:gd name="connsiteY79" fmla="*/ 520519 h 4921988"/>
              <a:gd name="connsiteX80" fmla="*/ 974232 w 12191999"/>
              <a:gd name="connsiteY80" fmla="*/ 702868 h 4921988"/>
              <a:gd name="connsiteX81" fmla="*/ 1003863 w 12191999"/>
              <a:gd name="connsiteY81" fmla="*/ 702868 h 4921988"/>
              <a:gd name="connsiteX82" fmla="*/ 1003863 w 12191999"/>
              <a:gd name="connsiteY82" fmla="*/ 625142 h 4921988"/>
              <a:gd name="connsiteX83" fmla="*/ 1068939 w 12191999"/>
              <a:gd name="connsiteY83" fmla="*/ 625142 h 4921988"/>
              <a:gd name="connsiteX84" fmla="*/ 1113751 w 12191999"/>
              <a:gd name="connsiteY84" fmla="*/ 702891 h 4921988"/>
              <a:gd name="connsiteX85" fmla="*/ 1146665 w 12191999"/>
              <a:gd name="connsiteY85" fmla="*/ 702891 h 4921988"/>
              <a:gd name="connsiteX86" fmla="*/ 1101557 w 12191999"/>
              <a:gd name="connsiteY86" fmla="*/ 624868 h 4921988"/>
              <a:gd name="connsiteX87" fmla="*/ 1105409 w 12191999"/>
              <a:gd name="connsiteY87" fmla="*/ 624868 h 4921988"/>
              <a:gd name="connsiteX88" fmla="*/ 1149378 w 12191999"/>
              <a:gd name="connsiteY88" fmla="*/ 572945 h 4921988"/>
              <a:gd name="connsiteX89" fmla="*/ 1099437 w 12191999"/>
              <a:gd name="connsiteY89" fmla="*/ 520519 h 4921988"/>
              <a:gd name="connsiteX90" fmla="*/ 2149812 w 12191999"/>
              <a:gd name="connsiteY90" fmla="*/ 520451 h 4921988"/>
              <a:gd name="connsiteX91" fmla="*/ 2060735 w 12191999"/>
              <a:gd name="connsiteY91" fmla="*/ 611626 h 4921988"/>
              <a:gd name="connsiteX92" fmla="*/ 2149812 w 12191999"/>
              <a:gd name="connsiteY92" fmla="*/ 702983 h 4921988"/>
              <a:gd name="connsiteX93" fmla="*/ 2222296 w 12191999"/>
              <a:gd name="connsiteY93" fmla="*/ 702983 h 4921988"/>
              <a:gd name="connsiteX94" fmla="*/ 2222296 w 12191999"/>
              <a:gd name="connsiteY94" fmla="*/ 675858 h 4921988"/>
              <a:gd name="connsiteX95" fmla="*/ 2149812 w 12191999"/>
              <a:gd name="connsiteY95" fmla="*/ 675858 h 4921988"/>
              <a:gd name="connsiteX96" fmla="*/ 2107046 w 12191999"/>
              <a:gd name="connsiteY96" fmla="*/ 656142 h 4921988"/>
              <a:gd name="connsiteX97" fmla="*/ 2091950 w 12191999"/>
              <a:gd name="connsiteY97" fmla="*/ 611774 h 4921988"/>
              <a:gd name="connsiteX98" fmla="*/ 2107046 w 12191999"/>
              <a:gd name="connsiteY98" fmla="*/ 567167 h 4921988"/>
              <a:gd name="connsiteX99" fmla="*/ 2149812 w 12191999"/>
              <a:gd name="connsiteY99" fmla="*/ 547416 h 4921988"/>
              <a:gd name="connsiteX100" fmla="*/ 2206659 w 12191999"/>
              <a:gd name="connsiteY100" fmla="*/ 547416 h 4921988"/>
              <a:gd name="connsiteX101" fmla="*/ 2222296 w 12191999"/>
              <a:gd name="connsiteY101" fmla="*/ 520451 h 4921988"/>
              <a:gd name="connsiteX102" fmla="*/ 1495977 w 12191999"/>
              <a:gd name="connsiteY102" fmla="*/ 520269 h 4921988"/>
              <a:gd name="connsiteX103" fmla="*/ 1495977 w 12191999"/>
              <a:gd name="connsiteY103" fmla="*/ 520452 h 4921988"/>
              <a:gd name="connsiteX104" fmla="*/ 1410023 w 12191999"/>
              <a:gd name="connsiteY104" fmla="*/ 520452 h 4921988"/>
              <a:gd name="connsiteX105" fmla="*/ 1410023 w 12191999"/>
              <a:gd name="connsiteY105" fmla="*/ 702801 h 4921988"/>
              <a:gd name="connsiteX106" fmla="*/ 1495977 w 12191999"/>
              <a:gd name="connsiteY106" fmla="*/ 702801 h 4921988"/>
              <a:gd name="connsiteX107" fmla="*/ 1585077 w 12191999"/>
              <a:gd name="connsiteY107" fmla="*/ 611444 h 4921988"/>
              <a:gd name="connsiteX108" fmla="*/ 1495977 w 12191999"/>
              <a:gd name="connsiteY108" fmla="*/ 520269 h 4921988"/>
              <a:gd name="connsiteX109" fmla="*/ 0 w 12191999"/>
              <a:gd name="connsiteY109" fmla="*/ 0 h 4921988"/>
              <a:gd name="connsiteX110" fmla="*/ 12191999 w 12191999"/>
              <a:gd name="connsiteY110" fmla="*/ 0 h 4921988"/>
              <a:gd name="connsiteX111" fmla="*/ 12191999 w 12191999"/>
              <a:gd name="connsiteY111" fmla="*/ 4921988 h 4921988"/>
              <a:gd name="connsiteX112" fmla="*/ 0 w 12191999"/>
              <a:gd name="connsiteY112" fmla="*/ 4921988 h 4921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12191999" h="4921988">
                <a:moveTo>
                  <a:pt x="912831" y="2050987"/>
                </a:moveTo>
                <a:lnTo>
                  <a:pt x="771682" y="2296318"/>
                </a:lnTo>
                <a:lnTo>
                  <a:pt x="2660428" y="2296251"/>
                </a:lnTo>
                <a:lnTo>
                  <a:pt x="2801040" y="2051323"/>
                </a:lnTo>
                <a:lnTo>
                  <a:pt x="2801040" y="2050987"/>
                </a:lnTo>
                <a:close/>
                <a:moveTo>
                  <a:pt x="2091939" y="611740"/>
                </a:moveTo>
                <a:lnTo>
                  <a:pt x="2091950" y="611774"/>
                </a:lnTo>
                <a:lnTo>
                  <a:pt x="2091939" y="611808"/>
                </a:lnTo>
                <a:close/>
                <a:moveTo>
                  <a:pt x="1439517" y="547416"/>
                </a:moveTo>
                <a:lnTo>
                  <a:pt x="1495977" y="547416"/>
                </a:lnTo>
                <a:cubicBezTo>
                  <a:pt x="1532880" y="547416"/>
                  <a:pt x="1553873" y="578621"/>
                  <a:pt x="1553873" y="611808"/>
                </a:cubicBezTo>
                <a:cubicBezTo>
                  <a:pt x="1553873" y="644996"/>
                  <a:pt x="1532880" y="675858"/>
                  <a:pt x="1495977" y="675858"/>
                </a:cubicBezTo>
                <a:lnTo>
                  <a:pt x="1495977" y="675745"/>
                </a:lnTo>
                <a:lnTo>
                  <a:pt x="1439517" y="677705"/>
                </a:lnTo>
                <a:close/>
                <a:moveTo>
                  <a:pt x="1003749" y="547416"/>
                </a:moveTo>
                <a:lnTo>
                  <a:pt x="1099346" y="547416"/>
                </a:lnTo>
                <a:cubicBezTo>
                  <a:pt x="1113546" y="547416"/>
                  <a:pt x="1119860" y="559884"/>
                  <a:pt x="1119860" y="573241"/>
                </a:cubicBezTo>
                <a:cubicBezTo>
                  <a:pt x="1119860" y="587122"/>
                  <a:pt x="1114184" y="597904"/>
                  <a:pt x="1099346" y="597904"/>
                </a:cubicBezTo>
                <a:lnTo>
                  <a:pt x="1003749" y="597904"/>
                </a:lnTo>
                <a:close/>
                <a:moveTo>
                  <a:pt x="762411" y="520644"/>
                </a:moveTo>
                <a:lnTo>
                  <a:pt x="762411" y="547585"/>
                </a:lnTo>
                <a:lnTo>
                  <a:pt x="833618" y="547585"/>
                </a:lnTo>
                <a:lnTo>
                  <a:pt x="833618" y="703083"/>
                </a:lnTo>
                <a:lnTo>
                  <a:pt x="863136" y="703083"/>
                </a:lnTo>
                <a:lnTo>
                  <a:pt x="863136" y="547585"/>
                </a:lnTo>
                <a:lnTo>
                  <a:pt x="918547" y="547585"/>
                </a:lnTo>
                <a:lnTo>
                  <a:pt x="934070" y="520689"/>
                </a:lnTo>
                <a:lnTo>
                  <a:pt x="934070" y="520644"/>
                </a:lnTo>
                <a:close/>
                <a:moveTo>
                  <a:pt x="2267245" y="520643"/>
                </a:moveTo>
                <a:lnTo>
                  <a:pt x="2267245" y="703083"/>
                </a:lnTo>
                <a:lnTo>
                  <a:pt x="2435210" y="703083"/>
                </a:lnTo>
                <a:lnTo>
                  <a:pt x="2435210" y="676232"/>
                </a:lnTo>
                <a:lnTo>
                  <a:pt x="2435210" y="676118"/>
                </a:lnTo>
                <a:lnTo>
                  <a:pt x="2296763" y="676118"/>
                </a:lnTo>
                <a:lnTo>
                  <a:pt x="2296763" y="625334"/>
                </a:lnTo>
                <a:lnTo>
                  <a:pt x="2399766" y="625334"/>
                </a:lnTo>
                <a:lnTo>
                  <a:pt x="2399766" y="598097"/>
                </a:lnTo>
                <a:lnTo>
                  <a:pt x="2296763" y="598097"/>
                </a:lnTo>
                <a:lnTo>
                  <a:pt x="2296763" y="547585"/>
                </a:lnTo>
                <a:lnTo>
                  <a:pt x="2419733" y="547585"/>
                </a:lnTo>
                <a:lnTo>
                  <a:pt x="2435210" y="520643"/>
                </a:lnTo>
                <a:close/>
                <a:moveTo>
                  <a:pt x="1844491" y="520643"/>
                </a:moveTo>
                <a:lnTo>
                  <a:pt x="1844491" y="703083"/>
                </a:lnTo>
                <a:lnTo>
                  <a:pt x="1859261" y="703083"/>
                </a:lnTo>
                <a:lnTo>
                  <a:pt x="1874009" y="703083"/>
                </a:lnTo>
                <a:lnTo>
                  <a:pt x="1874009" y="567165"/>
                </a:lnTo>
                <a:lnTo>
                  <a:pt x="1988341" y="703083"/>
                </a:lnTo>
                <a:lnTo>
                  <a:pt x="2016150" y="703083"/>
                </a:lnTo>
                <a:lnTo>
                  <a:pt x="2016150" y="520643"/>
                </a:lnTo>
                <a:lnTo>
                  <a:pt x="2001356" y="520643"/>
                </a:lnTo>
                <a:lnTo>
                  <a:pt x="1986654" y="520643"/>
                </a:lnTo>
                <a:lnTo>
                  <a:pt x="1986654" y="656265"/>
                </a:lnTo>
                <a:lnTo>
                  <a:pt x="1872298" y="520643"/>
                </a:lnTo>
                <a:close/>
                <a:moveTo>
                  <a:pt x="1629159" y="520643"/>
                </a:moveTo>
                <a:lnTo>
                  <a:pt x="1629159" y="703083"/>
                </a:lnTo>
                <a:lnTo>
                  <a:pt x="1797125" y="703083"/>
                </a:lnTo>
                <a:lnTo>
                  <a:pt x="1797125" y="676232"/>
                </a:lnTo>
                <a:lnTo>
                  <a:pt x="1797125" y="676118"/>
                </a:lnTo>
                <a:lnTo>
                  <a:pt x="1658654" y="676118"/>
                </a:lnTo>
                <a:lnTo>
                  <a:pt x="1658654" y="625334"/>
                </a:lnTo>
                <a:lnTo>
                  <a:pt x="1761658" y="625334"/>
                </a:lnTo>
                <a:lnTo>
                  <a:pt x="1761658" y="598096"/>
                </a:lnTo>
                <a:lnTo>
                  <a:pt x="1658654" y="598096"/>
                </a:lnTo>
                <a:lnTo>
                  <a:pt x="1658654" y="547585"/>
                </a:lnTo>
                <a:lnTo>
                  <a:pt x="1781648" y="547585"/>
                </a:lnTo>
                <a:lnTo>
                  <a:pt x="1797125" y="520643"/>
                </a:lnTo>
                <a:close/>
                <a:moveTo>
                  <a:pt x="1194781" y="520643"/>
                </a:moveTo>
                <a:lnTo>
                  <a:pt x="1194781" y="703083"/>
                </a:lnTo>
                <a:lnTo>
                  <a:pt x="1362747" y="703083"/>
                </a:lnTo>
                <a:lnTo>
                  <a:pt x="1362747" y="676232"/>
                </a:lnTo>
                <a:lnTo>
                  <a:pt x="1362747" y="676118"/>
                </a:lnTo>
                <a:lnTo>
                  <a:pt x="1224299" y="676118"/>
                </a:lnTo>
                <a:lnTo>
                  <a:pt x="1224299" y="625334"/>
                </a:lnTo>
                <a:lnTo>
                  <a:pt x="1327280" y="625334"/>
                </a:lnTo>
                <a:lnTo>
                  <a:pt x="1327280" y="598096"/>
                </a:lnTo>
                <a:lnTo>
                  <a:pt x="1224299" y="598096"/>
                </a:lnTo>
                <a:lnTo>
                  <a:pt x="1224299" y="547585"/>
                </a:lnTo>
                <a:lnTo>
                  <a:pt x="1347270" y="547585"/>
                </a:lnTo>
                <a:lnTo>
                  <a:pt x="1362747" y="520643"/>
                </a:lnTo>
                <a:close/>
                <a:moveTo>
                  <a:pt x="974232" y="520519"/>
                </a:moveTo>
                <a:lnTo>
                  <a:pt x="974232" y="702868"/>
                </a:lnTo>
                <a:lnTo>
                  <a:pt x="1003863" y="702868"/>
                </a:lnTo>
                <a:lnTo>
                  <a:pt x="1003863" y="625142"/>
                </a:lnTo>
                <a:lnTo>
                  <a:pt x="1068939" y="625142"/>
                </a:lnTo>
                <a:lnTo>
                  <a:pt x="1113751" y="702891"/>
                </a:lnTo>
                <a:lnTo>
                  <a:pt x="1146665" y="702891"/>
                </a:lnTo>
                <a:lnTo>
                  <a:pt x="1101557" y="624868"/>
                </a:lnTo>
                <a:lnTo>
                  <a:pt x="1105409" y="624868"/>
                </a:lnTo>
                <a:cubicBezTo>
                  <a:pt x="1136043" y="622315"/>
                  <a:pt x="1149378" y="598770"/>
                  <a:pt x="1149378" y="572945"/>
                </a:cubicBezTo>
                <a:cubicBezTo>
                  <a:pt x="1149378" y="544863"/>
                  <a:pt x="1132351" y="520519"/>
                  <a:pt x="1099437" y="520519"/>
                </a:cubicBezTo>
                <a:close/>
                <a:moveTo>
                  <a:pt x="2149812" y="520451"/>
                </a:moveTo>
                <a:cubicBezTo>
                  <a:pt x="2094765" y="520451"/>
                  <a:pt x="2060735" y="562437"/>
                  <a:pt x="2060735" y="611626"/>
                </a:cubicBezTo>
                <a:cubicBezTo>
                  <a:pt x="2060735" y="660131"/>
                  <a:pt x="2094765" y="702983"/>
                  <a:pt x="2149812" y="702983"/>
                </a:cubicBezTo>
                <a:lnTo>
                  <a:pt x="2222296" y="702983"/>
                </a:lnTo>
                <a:lnTo>
                  <a:pt x="2222296" y="675858"/>
                </a:lnTo>
                <a:lnTo>
                  <a:pt x="2149812" y="675858"/>
                </a:lnTo>
                <a:cubicBezTo>
                  <a:pt x="2131372" y="675858"/>
                  <a:pt x="2116904" y="668057"/>
                  <a:pt x="2107046" y="656142"/>
                </a:cubicBezTo>
                <a:lnTo>
                  <a:pt x="2091950" y="611774"/>
                </a:lnTo>
                <a:lnTo>
                  <a:pt x="2107046" y="567167"/>
                </a:lnTo>
                <a:cubicBezTo>
                  <a:pt x="2116904" y="555217"/>
                  <a:pt x="2131372" y="547416"/>
                  <a:pt x="2149812" y="547416"/>
                </a:cubicBezTo>
                <a:lnTo>
                  <a:pt x="2206659" y="547416"/>
                </a:lnTo>
                <a:lnTo>
                  <a:pt x="2222296" y="520451"/>
                </a:lnTo>
                <a:close/>
                <a:moveTo>
                  <a:pt x="1495977" y="520269"/>
                </a:moveTo>
                <a:lnTo>
                  <a:pt x="1495977" y="520452"/>
                </a:lnTo>
                <a:lnTo>
                  <a:pt x="1410023" y="520452"/>
                </a:lnTo>
                <a:lnTo>
                  <a:pt x="1410023" y="702801"/>
                </a:lnTo>
                <a:lnTo>
                  <a:pt x="1495977" y="702801"/>
                </a:lnTo>
                <a:cubicBezTo>
                  <a:pt x="1551024" y="702801"/>
                  <a:pt x="1585077" y="659949"/>
                  <a:pt x="1585077" y="611444"/>
                </a:cubicBezTo>
                <a:cubicBezTo>
                  <a:pt x="1585077" y="562346"/>
                  <a:pt x="1551024" y="520269"/>
                  <a:pt x="1495977" y="520269"/>
                </a:cubicBezTo>
                <a:close/>
                <a:moveTo>
                  <a:pt x="0" y="0"/>
                </a:moveTo>
                <a:lnTo>
                  <a:pt x="12191999" y="0"/>
                </a:lnTo>
                <a:lnTo>
                  <a:pt x="12191999" y="4921988"/>
                </a:lnTo>
                <a:lnTo>
                  <a:pt x="0" y="4921988"/>
                </a:lnTo>
                <a:close/>
              </a:path>
            </a:pathLst>
          </a:custGeom>
          <a:solidFill>
            <a:srgbClr val="404040"/>
          </a:solidFill>
          <a:ln>
            <a:noFill/>
          </a:ln>
        </p:spPr>
        <p:txBody>
          <a:bodyPr wrap="square" anchor="ctr">
            <a:noAutofit/>
          </a:bodyPr>
          <a:lstStyle>
            <a:lvl1pPr algn="ctr">
              <a:defRPr sz="1800">
                <a:solidFill>
                  <a:schemeClr val="bg1"/>
                </a:solidFill>
              </a:defRPr>
            </a:lvl1pPr>
          </a:lstStyle>
          <a:p>
            <a:r>
              <a:rPr lang="en-US"/>
              <a:t>Click icon to add picture</a:t>
            </a:r>
            <a:endParaRPr lang="en-IN" dirty="0"/>
          </a:p>
        </p:txBody>
      </p:sp>
      <p:sp>
        <p:nvSpPr>
          <p:cNvPr id="45" name="Graphic 6">
            <a:extLst>
              <a:ext uri="{FF2B5EF4-FFF2-40B4-BE49-F238E27FC236}">
                <a16:creationId xmlns:a16="http://schemas.microsoft.com/office/drawing/2014/main" id="{1AED4541-A41D-4047-B1B4-B9E85F38E4BB}"/>
              </a:ext>
            </a:extLst>
          </p:cNvPr>
          <p:cNvSpPr/>
          <p:nvPr userDrawn="1"/>
        </p:nvSpPr>
        <p:spPr>
          <a:xfrm>
            <a:off x="772342" y="2051490"/>
            <a:ext cx="2029358" cy="245330"/>
          </a:xfrm>
          <a:custGeom>
            <a:avLst/>
            <a:gdLst>
              <a:gd name="connsiteX0" fmla="*/ -658 w 2029358"/>
              <a:gd name="connsiteY0" fmla="*/ 244828 h 245330"/>
              <a:gd name="connsiteX1" fmla="*/ 140491 w 2029358"/>
              <a:gd name="connsiteY1" fmla="*/ -503 h 245330"/>
              <a:gd name="connsiteX2" fmla="*/ 2028700 w 2029358"/>
              <a:gd name="connsiteY2" fmla="*/ -503 h 245330"/>
              <a:gd name="connsiteX3" fmla="*/ 2028700 w 2029358"/>
              <a:gd name="connsiteY3" fmla="*/ -167 h 245330"/>
              <a:gd name="connsiteX4" fmla="*/ 1888088 w 2029358"/>
              <a:gd name="connsiteY4" fmla="*/ 244761 h 2453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9358" h="245330">
                <a:moveTo>
                  <a:pt x="-658" y="244828"/>
                </a:moveTo>
                <a:lnTo>
                  <a:pt x="140491" y="-503"/>
                </a:lnTo>
                <a:lnTo>
                  <a:pt x="2028700" y="-503"/>
                </a:lnTo>
                <a:lnTo>
                  <a:pt x="2028700" y="-167"/>
                </a:lnTo>
                <a:lnTo>
                  <a:pt x="1888088" y="244761"/>
                </a:lnTo>
                <a:close/>
              </a:path>
            </a:pathLst>
          </a:custGeom>
          <a:solidFill>
            <a:srgbClr val="FE5000"/>
          </a:solidFill>
          <a:ln w="3359" cap="flat">
            <a:noFill/>
            <a:prstDash val="solid"/>
            <a:miter/>
          </a:ln>
        </p:spPr>
        <p:txBody>
          <a:bodyPr rtlCol="0" anchor="ctr"/>
          <a:lstStyle/>
          <a:p>
            <a:endParaRPr lang="en-IN"/>
          </a:p>
        </p:txBody>
      </p:sp>
      <p:pic>
        <p:nvPicPr>
          <p:cNvPr id="3" name="Graphic 2">
            <a:extLst>
              <a:ext uri="{FF2B5EF4-FFF2-40B4-BE49-F238E27FC236}">
                <a16:creationId xmlns:a16="http://schemas.microsoft.com/office/drawing/2014/main" id="{A60F84EC-7075-4184-87F7-515AD959AF5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 y="4921989"/>
            <a:ext cx="12192000" cy="1573980"/>
          </a:xfrm>
          <a:prstGeom prst="rect">
            <a:avLst/>
          </a:prstGeom>
        </p:spPr>
      </p:pic>
      <p:sp>
        <p:nvSpPr>
          <p:cNvPr id="4" name="TextBox 3">
            <a:extLst>
              <a:ext uri="{FF2B5EF4-FFF2-40B4-BE49-F238E27FC236}">
                <a16:creationId xmlns:a16="http://schemas.microsoft.com/office/drawing/2014/main" id="{C1D2E7A7-7090-45BF-8A87-49339D70F60E}"/>
              </a:ext>
            </a:extLst>
          </p:cNvPr>
          <p:cNvSpPr txBox="1"/>
          <p:nvPr userDrawn="1"/>
        </p:nvSpPr>
        <p:spPr>
          <a:xfrm>
            <a:off x="10338012" y="5015692"/>
            <a:ext cx="1598515" cy="276999"/>
          </a:xfrm>
          <a:prstGeom prst="rect">
            <a:avLst/>
          </a:prstGeom>
          <a:noFill/>
        </p:spPr>
        <p:txBody>
          <a:bodyPr wrap="none" rtlCol="0">
            <a:spAutoFit/>
          </a:bodyPr>
          <a:lstStyle/>
          <a:p>
            <a:pPr algn="ctr"/>
            <a:r>
              <a:rPr lang="en-US" sz="1200" b="1" dirty="0">
                <a:solidFill>
                  <a:schemeClr val="bg1"/>
                </a:solidFill>
                <a:latin typeface="Poppins ExtraBold" panose="00000900000000000000" pitchFamily="2" charset="0"/>
                <a:cs typeface="Poppins ExtraBold" panose="00000900000000000000" pitchFamily="2" charset="0"/>
              </a:rPr>
              <a:t>#BeyondPossible</a:t>
            </a:r>
            <a:endParaRPr lang="en-IN" sz="1200" b="1" dirty="0">
              <a:solidFill>
                <a:schemeClr val="bg1"/>
              </a:solidFill>
              <a:latin typeface="Poppins ExtraBold" panose="00000900000000000000" pitchFamily="2" charset="0"/>
              <a:cs typeface="Poppins ExtraBold" panose="00000900000000000000" pitchFamily="2" charset="0"/>
            </a:endParaRPr>
          </a:p>
        </p:txBody>
      </p:sp>
      <p:pic>
        <p:nvPicPr>
          <p:cNvPr id="9" name="Graphic 8">
            <a:extLst>
              <a:ext uri="{FF2B5EF4-FFF2-40B4-BE49-F238E27FC236}">
                <a16:creationId xmlns:a16="http://schemas.microsoft.com/office/drawing/2014/main" id="{C8A09CC9-34EA-45CF-9BD1-DF6AC37FBB76}"/>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283473" y="2022636"/>
            <a:ext cx="311678" cy="311678"/>
          </a:xfrm>
          <a:prstGeom prst="rect">
            <a:avLst/>
          </a:prstGeom>
        </p:spPr>
      </p:pic>
      <p:sp>
        <p:nvSpPr>
          <p:cNvPr id="15" name="Title 13">
            <a:extLst>
              <a:ext uri="{FF2B5EF4-FFF2-40B4-BE49-F238E27FC236}">
                <a16:creationId xmlns:a16="http://schemas.microsoft.com/office/drawing/2014/main" id="{9C43D408-7524-454D-8FEE-249A98A88AB5}"/>
              </a:ext>
            </a:extLst>
          </p:cNvPr>
          <p:cNvSpPr>
            <a:spLocks noGrp="1"/>
          </p:cNvSpPr>
          <p:nvPr>
            <p:ph type="title" hasCustomPrompt="1"/>
          </p:nvPr>
        </p:nvSpPr>
        <p:spPr>
          <a:xfrm>
            <a:off x="708025" y="2437299"/>
            <a:ext cx="5743880" cy="775597"/>
          </a:xfrm>
          <a:prstGeom prst="rect">
            <a:avLst/>
          </a:prstGeom>
          <a:noFill/>
        </p:spPr>
        <p:txBody>
          <a:bodyPr wrap="square" rtlCol="0">
            <a:spAutoFit/>
          </a:bodyPr>
          <a:lstStyle>
            <a:lvl1pPr>
              <a:defRPr lang="en-IN" sz="4800" b="1">
                <a:solidFill>
                  <a:schemeClr val="bg1"/>
                </a:solidFill>
                <a:latin typeface="Poppins" panose="00000500000000000000" pitchFamily="50" charset="0"/>
                <a:ea typeface="+mn-ea"/>
                <a:cs typeface="Poppins" panose="00000500000000000000" pitchFamily="50" charset="0"/>
              </a:defRPr>
            </a:lvl1pPr>
          </a:lstStyle>
          <a:p>
            <a:r>
              <a:rPr lang="en-IN" sz="4800" b="1" dirty="0">
                <a:solidFill>
                  <a:schemeClr val="bg1"/>
                </a:solidFill>
                <a:latin typeface="Poppins" panose="00000500000000000000" pitchFamily="50" charset="0"/>
                <a:cs typeface="Poppins" panose="00000500000000000000" pitchFamily="50" charset="0"/>
              </a:rPr>
              <a:t>Presentation Title</a:t>
            </a:r>
          </a:p>
        </p:txBody>
      </p:sp>
      <p:sp>
        <p:nvSpPr>
          <p:cNvPr id="18" name="Text Placeholder 16">
            <a:extLst>
              <a:ext uri="{FF2B5EF4-FFF2-40B4-BE49-F238E27FC236}">
                <a16:creationId xmlns:a16="http://schemas.microsoft.com/office/drawing/2014/main" id="{E04953B4-9C08-4F21-B1B3-FED22F10BDC8}"/>
              </a:ext>
            </a:extLst>
          </p:cNvPr>
          <p:cNvSpPr>
            <a:spLocks noGrp="1"/>
          </p:cNvSpPr>
          <p:nvPr>
            <p:ph type="body" sz="quarter" idx="11" hasCustomPrompt="1"/>
          </p:nvPr>
        </p:nvSpPr>
        <p:spPr>
          <a:xfrm>
            <a:off x="923110" y="2083600"/>
            <a:ext cx="1436612" cy="218137"/>
          </a:xfrm>
          <a:prstGeom prst="rect">
            <a:avLst/>
          </a:prstGeom>
          <a:noFill/>
        </p:spPr>
        <p:txBody>
          <a:bodyPr wrap="none" rtlCol="0">
            <a:spAutoFit/>
          </a:bodyPr>
          <a:lstStyle>
            <a:lvl1pPr marL="0" indent="0">
              <a:buFont typeface="Arial" panose="020B0604020202020204" pitchFamily="34" charset="0"/>
              <a:buNone/>
              <a:defRPr lang="en-US" sz="900" spc="300" smtClean="0">
                <a:solidFill>
                  <a:schemeClr val="bg1"/>
                </a:solidFill>
                <a:latin typeface="Poppins" panose="00000500000000000000" pitchFamily="50" charset="0"/>
                <a:cs typeface="Poppins" panose="00000500000000000000" pitchFamily="50" charset="0"/>
              </a:defRPr>
            </a:lvl1pPr>
            <a:lvl2pPr marL="171450" indent="0">
              <a:buFont typeface="Arial" panose="020B0604020202020204" pitchFamily="34" charset="0"/>
              <a:buNone/>
              <a:defRPr lang="en-US" sz="1800" smtClean="0"/>
            </a:lvl2pPr>
            <a:lvl3pPr marL="628650" indent="0">
              <a:buFont typeface="Arial" panose="020B0604020202020204" pitchFamily="34" charset="0"/>
              <a:buNone/>
              <a:defRPr lang="en-US" sz="1800" smtClean="0"/>
            </a:lvl3pPr>
            <a:lvl4pPr marL="1085850" indent="0">
              <a:buFont typeface="Arial" panose="020B0604020202020204" pitchFamily="34" charset="0"/>
              <a:buNone/>
              <a:defRPr lang="en-US" smtClean="0"/>
            </a:lvl4pPr>
            <a:lvl5pPr marL="1543050" indent="0">
              <a:buFont typeface="Arial" panose="020B0604020202020204" pitchFamily="34" charset="0"/>
              <a:buNone/>
              <a:defRPr lang="en-IN"/>
            </a:lvl5pPr>
          </a:lstStyle>
          <a:p>
            <a:pPr marL="0" lvl="0"/>
            <a:r>
              <a:rPr lang="en-US" dirty="0"/>
              <a:t>ADD VERTICAL</a:t>
            </a:r>
            <a:endParaRPr lang="en-IN" dirty="0"/>
          </a:p>
        </p:txBody>
      </p:sp>
      <p:sp>
        <p:nvSpPr>
          <p:cNvPr id="27" name="TextBox 26">
            <a:extLst>
              <a:ext uri="{FF2B5EF4-FFF2-40B4-BE49-F238E27FC236}">
                <a16:creationId xmlns:a16="http://schemas.microsoft.com/office/drawing/2014/main" id="{361B56E7-B3E5-422F-B9CB-10067D712F64}"/>
              </a:ext>
            </a:extLst>
          </p:cNvPr>
          <p:cNvSpPr txBox="1"/>
          <p:nvPr userDrawn="1"/>
        </p:nvSpPr>
        <p:spPr>
          <a:xfrm>
            <a:off x="0" y="6575289"/>
            <a:ext cx="3110147" cy="230832"/>
          </a:xfrm>
          <a:prstGeom prst="rect">
            <a:avLst/>
          </a:prstGeom>
          <a:noFill/>
        </p:spPr>
        <p:txBody>
          <a:bodyPr wrap="none" rtlCol="0">
            <a:spAutoFit/>
          </a:bodyPr>
          <a:lstStyle/>
          <a:p>
            <a:pPr algn="r"/>
            <a:r>
              <a:rPr lang="en-US" sz="900" dirty="0">
                <a:solidFill>
                  <a:prstClr val="black">
                    <a:lumMod val="50000"/>
                    <a:lumOff val="50000"/>
                  </a:prstClr>
                </a:solidFill>
                <a:latin typeface="Poppins" panose="00000500000000000000" pitchFamily="50" charset="0"/>
                <a:cs typeface="Poppins" panose="00000500000000000000" pitchFamily="50" charset="0"/>
              </a:rPr>
              <a:t>© COPYRIGHT 2022, TREDENCE. ALL RIGHTS RESERVED</a:t>
            </a:r>
            <a:endParaRPr lang="en-IN" sz="900" dirty="0">
              <a:solidFill>
                <a:prstClr val="black">
                  <a:lumMod val="50000"/>
                  <a:lumOff val="50000"/>
                </a:prstClr>
              </a:solidFill>
              <a:latin typeface="Poppins" panose="00000500000000000000" pitchFamily="50" charset="0"/>
              <a:cs typeface="Poppins" panose="00000500000000000000" pitchFamily="50" charset="0"/>
            </a:endParaRPr>
          </a:p>
        </p:txBody>
      </p:sp>
      <p:grpSp>
        <p:nvGrpSpPr>
          <p:cNvPr id="28" name="Group 27">
            <a:extLst>
              <a:ext uri="{FF2B5EF4-FFF2-40B4-BE49-F238E27FC236}">
                <a16:creationId xmlns:a16="http://schemas.microsoft.com/office/drawing/2014/main" id="{347CA167-E21C-40EC-8453-C507242B3801}"/>
              </a:ext>
            </a:extLst>
          </p:cNvPr>
          <p:cNvGrpSpPr/>
          <p:nvPr userDrawn="1"/>
        </p:nvGrpSpPr>
        <p:grpSpPr>
          <a:xfrm>
            <a:off x="5902296" y="6657690"/>
            <a:ext cx="387409" cy="0"/>
            <a:chOff x="5905144" y="6657690"/>
            <a:chExt cx="387409" cy="0"/>
          </a:xfrm>
        </p:grpSpPr>
        <p:cxnSp>
          <p:nvCxnSpPr>
            <p:cNvPr id="29" name="Straight Connector 28">
              <a:extLst>
                <a:ext uri="{FF2B5EF4-FFF2-40B4-BE49-F238E27FC236}">
                  <a16:creationId xmlns:a16="http://schemas.microsoft.com/office/drawing/2014/main" id="{B9367B13-A725-4567-90CD-C035869632E0}"/>
                </a:ext>
              </a:extLst>
            </p:cNvPr>
            <p:cNvCxnSpPr>
              <a:cxnSpLocks/>
            </p:cNvCxnSpPr>
            <p:nvPr userDrawn="1"/>
          </p:nvCxnSpPr>
          <p:spPr>
            <a:xfrm>
              <a:off x="5905144" y="6657690"/>
              <a:ext cx="71215" cy="0"/>
            </a:xfrm>
            <a:prstGeom prst="line">
              <a:avLst/>
            </a:prstGeom>
            <a:noFill/>
            <a:ln w="28575" cap="flat" cmpd="sng" algn="ctr">
              <a:solidFill>
                <a:srgbClr val="FE5000"/>
              </a:solidFill>
              <a:prstDash val="solid"/>
              <a:miter lim="800000"/>
            </a:ln>
            <a:effectLst/>
          </p:spPr>
        </p:cxnSp>
        <p:cxnSp>
          <p:nvCxnSpPr>
            <p:cNvPr id="30" name="Straight Connector 29">
              <a:extLst>
                <a:ext uri="{FF2B5EF4-FFF2-40B4-BE49-F238E27FC236}">
                  <a16:creationId xmlns:a16="http://schemas.microsoft.com/office/drawing/2014/main" id="{9409F5F6-DA6E-4FE1-B01D-5266AE5CC1D5}"/>
                </a:ext>
              </a:extLst>
            </p:cNvPr>
            <p:cNvCxnSpPr>
              <a:cxnSpLocks/>
            </p:cNvCxnSpPr>
            <p:nvPr userDrawn="1"/>
          </p:nvCxnSpPr>
          <p:spPr>
            <a:xfrm>
              <a:off x="6221338" y="6657690"/>
              <a:ext cx="71215" cy="0"/>
            </a:xfrm>
            <a:prstGeom prst="line">
              <a:avLst/>
            </a:prstGeom>
            <a:noFill/>
            <a:ln w="28575" cap="flat" cmpd="sng" algn="ctr">
              <a:solidFill>
                <a:srgbClr val="FE5000"/>
              </a:solidFill>
              <a:prstDash val="solid"/>
              <a:miter lim="800000"/>
            </a:ln>
            <a:effectLst/>
          </p:spPr>
        </p:cxnSp>
      </p:grpSp>
      <p:pic>
        <p:nvPicPr>
          <p:cNvPr id="31" name="Graphic 30">
            <a:extLst>
              <a:ext uri="{FF2B5EF4-FFF2-40B4-BE49-F238E27FC236}">
                <a16:creationId xmlns:a16="http://schemas.microsoft.com/office/drawing/2014/main" id="{BD9191F7-054A-44E7-BC38-608481943047}"/>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11734492" y="6583835"/>
            <a:ext cx="180984" cy="192001"/>
          </a:xfrm>
          <a:prstGeom prst="rect">
            <a:avLst/>
          </a:prstGeom>
        </p:spPr>
      </p:pic>
      <p:cxnSp>
        <p:nvCxnSpPr>
          <p:cNvPr id="32" name="Straight Connector 31">
            <a:extLst>
              <a:ext uri="{FF2B5EF4-FFF2-40B4-BE49-F238E27FC236}">
                <a16:creationId xmlns:a16="http://schemas.microsoft.com/office/drawing/2014/main" id="{BE4EDD91-DC9D-46F2-A44B-D5FA4C5B0057}"/>
              </a:ext>
            </a:extLst>
          </p:cNvPr>
          <p:cNvCxnSpPr>
            <a:cxnSpLocks/>
          </p:cNvCxnSpPr>
          <p:nvPr userDrawn="1"/>
        </p:nvCxnSpPr>
        <p:spPr>
          <a:xfrm>
            <a:off x="0" y="6496048"/>
            <a:ext cx="12192000" cy="0"/>
          </a:xfrm>
          <a:prstGeom prst="line">
            <a:avLst/>
          </a:prstGeom>
          <a:noFill/>
          <a:ln w="6350" cap="flat" cmpd="sng" algn="ctr">
            <a:solidFill>
              <a:sysClr val="window" lastClr="FFFFFF">
                <a:lumMod val="85000"/>
              </a:sysClr>
            </a:solidFill>
            <a:prstDash val="solid"/>
            <a:miter lim="800000"/>
          </a:ln>
          <a:effectLst/>
        </p:spPr>
      </p:cxnSp>
      <p:sp>
        <p:nvSpPr>
          <p:cNvPr id="33" name="Slide Number Placeholder 5">
            <a:extLst>
              <a:ext uri="{FF2B5EF4-FFF2-40B4-BE49-F238E27FC236}">
                <a16:creationId xmlns:a16="http://schemas.microsoft.com/office/drawing/2014/main" id="{7A60D82B-B423-4731-A37E-06F96DBFA0F9}"/>
              </a:ext>
            </a:extLst>
          </p:cNvPr>
          <p:cNvSpPr txBox="1">
            <a:spLocks/>
          </p:cNvSpPr>
          <p:nvPr userDrawn="1"/>
        </p:nvSpPr>
        <p:spPr>
          <a:xfrm>
            <a:off x="5905500" y="6499675"/>
            <a:ext cx="380999" cy="365125"/>
          </a:xfrm>
          <a:prstGeom prst="rect">
            <a:avLst/>
          </a:prstGeom>
        </p:spPr>
        <p:txBody>
          <a:bodyPr vert="horz" lIns="91440" tIns="45720" rIns="91440" bIns="45720" rtlCol="0" anchor="ctr"/>
          <a:lstStyle>
            <a:defPPr>
              <a:defRPr lang="en-US"/>
            </a:defPPr>
            <a:lvl1pPr marL="0" algn="ctr" defTabSz="914400" rtl="0" eaLnBrk="1" latinLnBrk="0" hangingPunct="1">
              <a:defRPr sz="1000" kern="1200">
                <a:solidFill>
                  <a:schemeClr val="tx1">
                    <a:tint val="75000"/>
                  </a:schemeClr>
                </a:solidFill>
                <a:latin typeface="Poppins" panose="00000500000000000000" pitchFamily="50" charset="0"/>
                <a:ea typeface="+mn-ea"/>
                <a:cs typeface="Poppins" panose="00000500000000000000" pitchFamily="50"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FAF63893-4B0C-4F88-9650-53ECAF8C5052}" type="slidenum">
              <a:rPr kumimoji="0" lang="en-IN" sz="1000" b="0" i="0" u="none" strike="noStrike" kern="1200" cap="none" spc="0" normalizeH="0" baseline="0" noProof="0" smtClean="0">
                <a:ln>
                  <a:noFill/>
                </a:ln>
                <a:solidFill>
                  <a:prstClr val="black">
                    <a:tint val="75000"/>
                  </a:prstClr>
                </a:solidFill>
                <a:effectLst/>
                <a:uLnTx/>
                <a:uFillTx/>
                <a:latin typeface="Poppins" panose="00000500000000000000" pitchFamily="50" charset="0"/>
                <a:ea typeface="+mn-ea"/>
                <a:cs typeface="Poppins" panose="00000500000000000000" pitchFamily="50" charset="0"/>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IN" sz="1000" b="0" i="0" u="none" strike="noStrike" kern="1200" cap="none" spc="0" normalizeH="0" baseline="0" noProof="0" dirty="0">
              <a:ln>
                <a:noFill/>
              </a:ln>
              <a:solidFill>
                <a:prstClr val="black">
                  <a:tint val="75000"/>
                </a:prstClr>
              </a:solidFill>
              <a:effectLst/>
              <a:uLnTx/>
              <a:uFillTx/>
              <a:latin typeface="Poppins" panose="00000500000000000000" pitchFamily="50" charset="0"/>
              <a:ea typeface="+mn-ea"/>
              <a:cs typeface="Poppins" panose="00000500000000000000" pitchFamily="50" charset="0"/>
            </a:endParaRPr>
          </a:p>
        </p:txBody>
      </p:sp>
      <p:grpSp>
        <p:nvGrpSpPr>
          <p:cNvPr id="35" name="Group 34">
            <a:extLst>
              <a:ext uri="{FF2B5EF4-FFF2-40B4-BE49-F238E27FC236}">
                <a16:creationId xmlns:a16="http://schemas.microsoft.com/office/drawing/2014/main" id="{A2828383-ED71-4DAB-B59D-76D2F1AF0FC7}"/>
              </a:ext>
            </a:extLst>
          </p:cNvPr>
          <p:cNvGrpSpPr/>
          <p:nvPr userDrawn="1"/>
        </p:nvGrpSpPr>
        <p:grpSpPr>
          <a:xfrm>
            <a:off x="762411" y="520460"/>
            <a:ext cx="1672799" cy="182714"/>
            <a:chOff x="762411" y="520460"/>
            <a:chExt cx="1672799" cy="182714"/>
          </a:xfrm>
          <a:solidFill>
            <a:schemeClr val="accent1"/>
          </a:solidFill>
        </p:grpSpPr>
        <p:sp>
          <p:nvSpPr>
            <p:cNvPr id="36" name="Freeform: Shape 35">
              <a:extLst>
                <a:ext uri="{FF2B5EF4-FFF2-40B4-BE49-F238E27FC236}">
                  <a16:creationId xmlns:a16="http://schemas.microsoft.com/office/drawing/2014/main" id="{B2CD9F59-9C9B-4207-BF24-E6504A6F9C9A}"/>
                </a:ext>
              </a:extLst>
            </p:cNvPr>
            <p:cNvSpPr/>
            <p:nvPr/>
          </p:nvSpPr>
          <p:spPr>
            <a:xfrm>
              <a:off x="1410136" y="520460"/>
              <a:ext cx="175054" cy="182531"/>
            </a:xfrm>
            <a:custGeom>
              <a:avLst/>
              <a:gdLst>
                <a:gd name="connsiteX0" fmla="*/ 85841 w 175054"/>
                <a:gd name="connsiteY0" fmla="*/ -9 h 182531"/>
                <a:gd name="connsiteX1" fmla="*/ -113 w 175054"/>
                <a:gd name="connsiteY1" fmla="*/ -9 h 182531"/>
                <a:gd name="connsiteX2" fmla="*/ -113 w 175054"/>
                <a:gd name="connsiteY2" fmla="*/ 182340 h 182531"/>
                <a:gd name="connsiteX3" fmla="*/ 85841 w 175054"/>
                <a:gd name="connsiteY3" fmla="*/ 182340 h 182531"/>
                <a:gd name="connsiteX4" fmla="*/ 174941 w 175054"/>
                <a:gd name="connsiteY4" fmla="*/ 90983 h 182531"/>
                <a:gd name="connsiteX5" fmla="*/ 85841 w 175054"/>
                <a:gd name="connsiteY5" fmla="*/ -192 h 182531"/>
                <a:gd name="connsiteX6" fmla="*/ 85841 w 175054"/>
                <a:gd name="connsiteY6" fmla="*/ 155284 h 182531"/>
                <a:gd name="connsiteX7" fmla="*/ 29381 w 175054"/>
                <a:gd name="connsiteY7" fmla="*/ 157244 h 182531"/>
                <a:gd name="connsiteX8" fmla="*/ 29381 w 175054"/>
                <a:gd name="connsiteY8" fmla="*/ 26955 h 182531"/>
                <a:gd name="connsiteX9" fmla="*/ 85841 w 175054"/>
                <a:gd name="connsiteY9" fmla="*/ 26955 h 182531"/>
                <a:gd name="connsiteX10" fmla="*/ 143737 w 175054"/>
                <a:gd name="connsiteY10" fmla="*/ 91347 h 182531"/>
                <a:gd name="connsiteX11" fmla="*/ 85841 w 175054"/>
                <a:gd name="connsiteY11" fmla="*/ 155397 h 182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5054" h="182531">
                  <a:moveTo>
                    <a:pt x="85841" y="-9"/>
                  </a:moveTo>
                  <a:lnTo>
                    <a:pt x="-113" y="-9"/>
                  </a:lnTo>
                  <a:lnTo>
                    <a:pt x="-113" y="182340"/>
                  </a:lnTo>
                  <a:lnTo>
                    <a:pt x="85841" y="182340"/>
                  </a:lnTo>
                  <a:cubicBezTo>
                    <a:pt x="140888" y="182340"/>
                    <a:pt x="174941" y="139488"/>
                    <a:pt x="174941" y="90983"/>
                  </a:cubicBezTo>
                  <a:cubicBezTo>
                    <a:pt x="174941" y="41885"/>
                    <a:pt x="140888" y="-192"/>
                    <a:pt x="85841" y="-192"/>
                  </a:cubicBezTo>
                  <a:moveTo>
                    <a:pt x="85841" y="155284"/>
                  </a:moveTo>
                  <a:lnTo>
                    <a:pt x="29381" y="157244"/>
                  </a:lnTo>
                  <a:lnTo>
                    <a:pt x="29381" y="26955"/>
                  </a:lnTo>
                  <a:lnTo>
                    <a:pt x="85841" y="26955"/>
                  </a:lnTo>
                  <a:cubicBezTo>
                    <a:pt x="122744" y="26955"/>
                    <a:pt x="143737" y="58160"/>
                    <a:pt x="143737" y="91347"/>
                  </a:cubicBezTo>
                  <a:cubicBezTo>
                    <a:pt x="143737" y="124535"/>
                    <a:pt x="122744" y="155397"/>
                    <a:pt x="85841" y="155397"/>
                  </a:cubicBezTo>
                </a:path>
              </a:pathLst>
            </a:custGeom>
            <a:grpFill/>
            <a:ln w="2271" cap="flat">
              <a:noFill/>
              <a:prstDash val="solid"/>
              <a:miter/>
            </a:ln>
          </p:spPr>
          <p:txBody>
            <a:bodyPr rtlCol="0" anchor="ctr"/>
            <a:lstStyle/>
            <a:p>
              <a:endParaRPr lang="en-IN"/>
            </a:p>
          </p:txBody>
        </p:sp>
        <p:sp>
          <p:nvSpPr>
            <p:cNvPr id="37" name="Freeform: Shape 36">
              <a:extLst>
                <a:ext uri="{FF2B5EF4-FFF2-40B4-BE49-F238E27FC236}">
                  <a16:creationId xmlns:a16="http://schemas.microsoft.com/office/drawing/2014/main" id="{A65260E4-75DC-49F2-A756-F17EC301B584}"/>
                </a:ext>
              </a:extLst>
            </p:cNvPr>
            <p:cNvSpPr/>
            <p:nvPr/>
          </p:nvSpPr>
          <p:spPr>
            <a:xfrm>
              <a:off x="762411" y="520643"/>
              <a:ext cx="171658" cy="182440"/>
            </a:xfrm>
            <a:custGeom>
              <a:avLst/>
              <a:gdLst>
                <a:gd name="connsiteX0" fmla="*/ 0 w 171658"/>
                <a:gd name="connsiteY0" fmla="*/ 26942 h 182440"/>
                <a:gd name="connsiteX1" fmla="*/ 71207 w 171658"/>
                <a:gd name="connsiteY1" fmla="*/ 26942 h 182440"/>
                <a:gd name="connsiteX2" fmla="*/ 71207 w 171658"/>
                <a:gd name="connsiteY2" fmla="*/ 182440 h 182440"/>
                <a:gd name="connsiteX3" fmla="*/ 100725 w 171658"/>
                <a:gd name="connsiteY3" fmla="*/ 182440 h 182440"/>
                <a:gd name="connsiteX4" fmla="*/ 100725 w 171658"/>
                <a:gd name="connsiteY4" fmla="*/ 26942 h 182440"/>
                <a:gd name="connsiteX5" fmla="*/ 156136 w 171658"/>
                <a:gd name="connsiteY5" fmla="*/ 26942 h 182440"/>
                <a:gd name="connsiteX6" fmla="*/ 171659 w 171658"/>
                <a:gd name="connsiteY6" fmla="*/ 46 h 182440"/>
                <a:gd name="connsiteX7" fmla="*/ 171659 w 171658"/>
                <a:gd name="connsiteY7" fmla="*/ 0 h 182440"/>
                <a:gd name="connsiteX8" fmla="*/ 0 w 171658"/>
                <a:gd name="connsiteY8" fmla="*/ 0 h 182440"/>
                <a:gd name="connsiteX9" fmla="*/ 0 w 171658"/>
                <a:gd name="connsiteY9" fmla="*/ 26942 h 182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1658" h="182440">
                  <a:moveTo>
                    <a:pt x="0" y="26942"/>
                  </a:moveTo>
                  <a:lnTo>
                    <a:pt x="71207" y="26942"/>
                  </a:lnTo>
                  <a:lnTo>
                    <a:pt x="71207" y="182440"/>
                  </a:lnTo>
                  <a:lnTo>
                    <a:pt x="100725" y="182440"/>
                  </a:lnTo>
                  <a:lnTo>
                    <a:pt x="100725" y="26942"/>
                  </a:lnTo>
                  <a:lnTo>
                    <a:pt x="156136" y="26942"/>
                  </a:lnTo>
                  <a:lnTo>
                    <a:pt x="171659" y="46"/>
                  </a:lnTo>
                  <a:lnTo>
                    <a:pt x="171659" y="0"/>
                  </a:lnTo>
                  <a:lnTo>
                    <a:pt x="0" y="0"/>
                  </a:lnTo>
                  <a:lnTo>
                    <a:pt x="0" y="26942"/>
                  </a:lnTo>
                  <a:close/>
                </a:path>
              </a:pathLst>
            </a:custGeom>
            <a:grpFill/>
            <a:ln w="2271" cap="flat">
              <a:noFill/>
              <a:prstDash val="solid"/>
              <a:miter/>
            </a:ln>
          </p:spPr>
          <p:txBody>
            <a:bodyPr rtlCol="0" anchor="ctr"/>
            <a:lstStyle/>
            <a:p>
              <a:endParaRPr lang="en-IN"/>
            </a:p>
          </p:txBody>
        </p:sp>
        <p:sp>
          <p:nvSpPr>
            <p:cNvPr id="38" name="Freeform: Shape 37">
              <a:extLst>
                <a:ext uri="{FF2B5EF4-FFF2-40B4-BE49-F238E27FC236}">
                  <a16:creationId xmlns:a16="http://schemas.microsoft.com/office/drawing/2014/main" id="{CF5A234C-D77D-446F-86A0-2209E47295EE}"/>
                </a:ext>
              </a:extLst>
            </p:cNvPr>
            <p:cNvSpPr/>
            <p:nvPr/>
          </p:nvSpPr>
          <p:spPr>
            <a:xfrm>
              <a:off x="2267244" y="520643"/>
              <a:ext cx="167966" cy="182440"/>
            </a:xfrm>
            <a:custGeom>
              <a:avLst/>
              <a:gdLst>
                <a:gd name="connsiteX0" fmla="*/ 29518 w 167966"/>
                <a:gd name="connsiteY0" fmla="*/ 104691 h 182440"/>
                <a:gd name="connsiteX1" fmla="*/ 132522 w 167966"/>
                <a:gd name="connsiteY1" fmla="*/ 104691 h 182440"/>
                <a:gd name="connsiteX2" fmla="*/ 132522 w 167966"/>
                <a:gd name="connsiteY2" fmla="*/ 77453 h 182440"/>
                <a:gd name="connsiteX3" fmla="*/ 29518 w 167966"/>
                <a:gd name="connsiteY3" fmla="*/ 77453 h 182440"/>
                <a:gd name="connsiteX4" fmla="*/ 29518 w 167966"/>
                <a:gd name="connsiteY4" fmla="*/ 26942 h 182440"/>
                <a:gd name="connsiteX5" fmla="*/ 152489 w 167966"/>
                <a:gd name="connsiteY5" fmla="*/ 26942 h 182440"/>
                <a:gd name="connsiteX6" fmla="*/ 167966 w 167966"/>
                <a:gd name="connsiteY6" fmla="*/ 0 h 182440"/>
                <a:gd name="connsiteX7" fmla="*/ 0 w 167966"/>
                <a:gd name="connsiteY7" fmla="*/ 0 h 182440"/>
                <a:gd name="connsiteX8" fmla="*/ 0 w 167966"/>
                <a:gd name="connsiteY8" fmla="*/ 182440 h 182440"/>
                <a:gd name="connsiteX9" fmla="*/ 167966 w 167966"/>
                <a:gd name="connsiteY9" fmla="*/ 182440 h 182440"/>
                <a:gd name="connsiteX10" fmla="*/ 167966 w 167966"/>
                <a:gd name="connsiteY10" fmla="*/ 155589 h 182440"/>
                <a:gd name="connsiteX11" fmla="*/ 167966 w 167966"/>
                <a:gd name="connsiteY11" fmla="*/ 155475 h 182440"/>
                <a:gd name="connsiteX12" fmla="*/ 29518 w 167966"/>
                <a:gd name="connsiteY12" fmla="*/ 155475 h 182440"/>
                <a:gd name="connsiteX13" fmla="*/ 29518 w 167966"/>
                <a:gd name="connsiteY13" fmla="*/ 104691 h 182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7966" h="182440">
                  <a:moveTo>
                    <a:pt x="29518" y="104691"/>
                  </a:moveTo>
                  <a:lnTo>
                    <a:pt x="132522" y="104691"/>
                  </a:lnTo>
                  <a:lnTo>
                    <a:pt x="132522" y="77453"/>
                  </a:lnTo>
                  <a:lnTo>
                    <a:pt x="29518" y="77453"/>
                  </a:lnTo>
                  <a:lnTo>
                    <a:pt x="29518" y="26942"/>
                  </a:lnTo>
                  <a:lnTo>
                    <a:pt x="152489" y="26942"/>
                  </a:lnTo>
                  <a:lnTo>
                    <a:pt x="167966" y="0"/>
                  </a:lnTo>
                  <a:lnTo>
                    <a:pt x="0" y="0"/>
                  </a:lnTo>
                  <a:lnTo>
                    <a:pt x="0" y="182440"/>
                  </a:lnTo>
                  <a:lnTo>
                    <a:pt x="167966" y="182440"/>
                  </a:lnTo>
                  <a:lnTo>
                    <a:pt x="167966" y="155589"/>
                  </a:lnTo>
                  <a:lnTo>
                    <a:pt x="167966" y="155475"/>
                  </a:lnTo>
                  <a:lnTo>
                    <a:pt x="29518" y="155475"/>
                  </a:lnTo>
                  <a:lnTo>
                    <a:pt x="29518" y="104691"/>
                  </a:lnTo>
                  <a:close/>
                </a:path>
              </a:pathLst>
            </a:custGeom>
            <a:grpFill/>
            <a:ln w="2271" cap="flat">
              <a:noFill/>
              <a:prstDash val="solid"/>
              <a:miter/>
            </a:ln>
          </p:spPr>
          <p:txBody>
            <a:bodyPr rtlCol="0" anchor="ctr"/>
            <a:lstStyle/>
            <a:p>
              <a:endParaRPr lang="en-IN"/>
            </a:p>
          </p:txBody>
        </p:sp>
        <p:sp>
          <p:nvSpPr>
            <p:cNvPr id="39" name="Freeform: Shape 38">
              <a:extLst>
                <a:ext uri="{FF2B5EF4-FFF2-40B4-BE49-F238E27FC236}">
                  <a16:creationId xmlns:a16="http://schemas.microsoft.com/office/drawing/2014/main" id="{DB7BF782-D793-405F-B83A-333DE92D7E8B}"/>
                </a:ext>
              </a:extLst>
            </p:cNvPr>
            <p:cNvSpPr/>
            <p:nvPr/>
          </p:nvSpPr>
          <p:spPr>
            <a:xfrm>
              <a:off x="974345" y="520711"/>
              <a:ext cx="175146" cy="182371"/>
            </a:xfrm>
            <a:custGeom>
              <a:avLst/>
              <a:gdLst>
                <a:gd name="connsiteX0" fmla="*/ 131064 w 175146"/>
                <a:gd name="connsiteY0" fmla="*/ 104157 h 182371"/>
                <a:gd name="connsiteX1" fmla="*/ 175033 w 175146"/>
                <a:gd name="connsiteY1" fmla="*/ 52234 h 182371"/>
                <a:gd name="connsiteX2" fmla="*/ 125092 w 175146"/>
                <a:gd name="connsiteY2" fmla="*/ -192 h 182371"/>
                <a:gd name="connsiteX3" fmla="*/ -113 w 175146"/>
                <a:gd name="connsiteY3" fmla="*/ -192 h 182371"/>
                <a:gd name="connsiteX4" fmla="*/ -113 w 175146"/>
                <a:gd name="connsiteY4" fmla="*/ 182157 h 182371"/>
                <a:gd name="connsiteX5" fmla="*/ 29518 w 175146"/>
                <a:gd name="connsiteY5" fmla="*/ 182157 h 182371"/>
                <a:gd name="connsiteX6" fmla="*/ 29518 w 175146"/>
                <a:gd name="connsiteY6" fmla="*/ 104431 h 182371"/>
                <a:gd name="connsiteX7" fmla="*/ 94594 w 175146"/>
                <a:gd name="connsiteY7" fmla="*/ 104431 h 182371"/>
                <a:gd name="connsiteX8" fmla="*/ 139406 w 175146"/>
                <a:gd name="connsiteY8" fmla="*/ 182180 h 182371"/>
                <a:gd name="connsiteX9" fmla="*/ 172320 w 175146"/>
                <a:gd name="connsiteY9" fmla="*/ 182180 h 182371"/>
                <a:gd name="connsiteX10" fmla="*/ 127212 w 175146"/>
                <a:gd name="connsiteY10" fmla="*/ 104157 h 182371"/>
                <a:gd name="connsiteX11" fmla="*/ 131064 w 175146"/>
                <a:gd name="connsiteY11" fmla="*/ 104157 h 182371"/>
                <a:gd name="connsiteX12" fmla="*/ 125092 w 175146"/>
                <a:gd name="connsiteY12" fmla="*/ 77193 h 182371"/>
                <a:gd name="connsiteX13" fmla="*/ 29404 w 175146"/>
                <a:gd name="connsiteY13" fmla="*/ 77193 h 182371"/>
                <a:gd name="connsiteX14" fmla="*/ 29404 w 175146"/>
                <a:gd name="connsiteY14" fmla="*/ 26705 h 182371"/>
                <a:gd name="connsiteX15" fmla="*/ 125001 w 175146"/>
                <a:gd name="connsiteY15" fmla="*/ 26705 h 182371"/>
                <a:gd name="connsiteX16" fmla="*/ 145515 w 175146"/>
                <a:gd name="connsiteY16" fmla="*/ 52530 h 182371"/>
                <a:gd name="connsiteX17" fmla="*/ 125001 w 175146"/>
                <a:gd name="connsiteY17" fmla="*/ 77193 h 182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5146" h="182371">
                  <a:moveTo>
                    <a:pt x="131064" y="104157"/>
                  </a:moveTo>
                  <a:cubicBezTo>
                    <a:pt x="161698" y="101604"/>
                    <a:pt x="175033" y="78059"/>
                    <a:pt x="175033" y="52234"/>
                  </a:cubicBezTo>
                  <a:cubicBezTo>
                    <a:pt x="175033" y="24152"/>
                    <a:pt x="158006" y="-192"/>
                    <a:pt x="125092" y="-192"/>
                  </a:cubicBezTo>
                  <a:lnTo>
                    <a:pt x="-113" y="-192"/>
                  </a:lnTo>
                  <a:lnTo>
                    <a:pt x="-113" y="182157"/>
                  </a:lnTo>
                  <a:lnTo>
                    <a:pt x="29518" y="182157"/>
                  </a:lnTo>
                  <a:lnTo>
                    <a:pt x="29518" y="104431"/>
                  </a:lnTo>
                  <a:lnTo>
                    <a:pt x="94594" y="104431"/>
                  </a:lnTo>
                  <a:lnTo>
                    <a:pt x="139406" y="182180"/>
                  </a:lnTo>
                  <a:lnTo>
                    <a:pt x="172320" y="182180"/>
                  </a:lnTo>
                  <a:lnTo>
                    <a:pt x="127212" y="104157"/>
                  </a:lnTo>
                  <a:lnTo>
                    <a:pt x="131064" y="104157"/>
                  </a:lnTo>
                  <a:close/>
                  <a:moveTo>
                    <a:pt x="125092" y="77193"/>
                  </a:moveTo>
                  <a:lnTo>
                    <a:pt x="29404" y="77193"/>
                  </a:lnTo>
                  <a:lnTo>
                    <a:pt x="29404" y="26705"/>
                  </a:lnTo>
                  <a:lnTo>
                    <a:pt x="125001" y="26705"/>
                  </a:lnTo>
                  <a:cubicBezTo>
                    <a:pt x="139201" y="26705"/>
                    <a:pt x="145515" y="39173"/>
                    <a:pt x="145515" y="52530"/>
                  </a:cubicBezTo>
                  <a:cubicBezTo>
                    <a:pt x="145515" y="66411"/>
                    <a:pt x="139839" y="77193"/>
                    <a:pt x="125001" y="77193"/>
                  </a:cubicBezTo>
                </a:path>
              </a:pathLst>
            </a:custGeom>
            <a:grpFill/>
            <a:ln w="2271" cap="flat">
              <a:noFill/>
              <a:prstDash val="solid"/>
              <a:miter/>
            </a:ln>
          </p:spPr>
          <p:txBody>
            <a:bodyPr rtlCol="0" anchor="ctr"/>
            <a:lstStyle/>
            <a:p>
              <a:endParaRPr lang="en-IN"/>
            </a:p>
          </p:txBody>
        </p:sp>
        <p:sp>
          <p:nvSpPr>
            <p:cNvPr id="40" name="Freeform: Shape 39">
              <a:extLst>
                <a:ext uri="{FF2B5EF4-FFF2-40B4-BE49-F238E27FC236}">
                  <a16:creationId xmlns:a16="http://schemas.microsoft.com/office/drawing/2014/main" id="{6CC13B81-71FD-4ED9-B02F-852E7E4B3DD5}"/>
                </a:ext>
              </a:extLst>
            </p:cNvPr>
            <p:cNvSpPr/>
            <p:nvPr/>
          </p:nvSpPr>
          <p:spPr>
            <a:xfrm>
              <a:off x="2060848" y="520643"/>
              <a:ext cx="161561" cy="182531"/>
            </a:xfrm>
            <a:custGeom>
              <a:avLst/>
              <a:gdLst>
                <a:gd name="connsiteX0" fmla="*/ 31091 w 161561"/>
                <a:gd name="connsiteY0" fmla="*/ 91165 h 182531"/>
                <a:gd name="connsiteX1" fmla="*/ 88964 w 161561"/>
                <a:gd name="connsiteY1" fmla="*/ 26773 h 182531"/>
                <a:gd name="connsiteX2" fmla="*/ 145811 w 161561"/>
                <a:gd name="connsiteY2" fmla="*/ 26773 h 182531"/>
                <a:gd name="connsiteX3" fmla="*/ 161448 w 161561"/>
                <a:gd name="connsiteY3" fmla="*/ -192 h 182531"/>
                <a:gd name="connsiteX4" fmla="*/ 88964 w 161561"/>
                <a:gd name="connsiteY4" fmla="*/ -192 h 182531"/>
                <a:gd name="connsiteX5" fmla="*/ -113 w 161561"/>
                <a:gd name="connsiteY5" fmla="*/ 90983 h 182531"/>
                <a:gd name="connsiteX6" fmla="*/ 88964 w 161561"/>
                <a:gd name="connsiteY6" fmla="*/ 182340 h 182531"/>
                <a:gd name="connsiteX7" fmla="*/ 161448 w 161561"/>
                <a:gd name="connsiteY7" fmla="*/ 182340 h 182531"/>
                <a:gd name="connsiteX8" fmla="*/ 161448 w 161561"/>
                <a:gd name="connsiteY8" fmla="*/ 155215 h 182531"/>
                <a:gd name="connsiteX9" fmla="*/ 88964 w 161561"/>
                <a:gd name="connsiteY9" fmla="*/ 155215 h 182531"/>
                <a:gd name="connsiteX10" fmla="*/ 31091 w 161561"/>
                <a:gd name="connsiteY10" fmla="*/ 91097 h 182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1561" h="182531">
                  <a:moveTo>
                    <a:pt x="31091" y="91165"/>
                  </a:moveTo>
                  <a:cubicBezTo>
                    <a:pt x="31091" y="57977"/>
                    <a:pt x="52084" y="26773"/>
                    <a:pt x="88964" y="26773"/>
                  </a:cubicBezTo>
                  <a:lnTo>
                    <a:pt x="145811" y="26773"/>
                  </a:lnTo>
                  <a:lnTo>
                    <a:pt x="161448" y="-192"/>
                  </a:lnTo>
                  <a:lnTo>
                    <a:pt x="88964" y="-192"/>
                  </a:lnTo>
                  <a:cubicBezTo>
                    <a:pt x="33917" y="-192"/>
                    <a:pt x="-113" y="41794"/>
                    <a:pt x="-113" y="90983"/>
                  </a:cubicBezTo>
                  <a:cubicBezTo>
                    <a:pt x="-113" y="139488"/>
                    <a:pt x="33917" y="182340"/>
                    <a:pt x="88964" y="182340"/>
                  </a:cubicBezTo>
                  <a:lnTo>
                    <a:pt x="161448" y="182340"/>
                  </a:lnTo>
                  <a:lnTo>
                    <a:pt x="161448" y="155215"/>
                  </a:lnTo>
                  <a:lnTo>
                    <a:pt x="88964" y="155215"/>
                  </a:lnTo>
                  <a:cubicBezTo>
                    <a:pt x="52084" y="155215"/>
                    <a:pt x="31091" y="124011"/>
                    <a:pt x="31091" y="91097"/>
                  </a:cubicBezTo>
                </a:path>
              </a:pathLst>
            </a:custGeom>
            <a:grpFill/>
            <a:ln w="2271" cap="flat">
              <a:noFill/>
              <a:prstDash val="solid"/>
              <a:miter/>
            </a:ln>
          </p:spPr>
          <p:txBody>
            <a:bodyPr rtlCol="0" anchor="ctr"/>
            <a:lstStyle/>
            <a:p>
              <a:endParaRPr lang="en-IN"/>
            </a:p>
          </p:txBody>
        </p:sp>
        <p:sp>
          <p:nvSpPr>
            <p:cNvPr id="41" name="Freeform: Shape 40">
              <a:extLst>
                <a:ext uri="{FF2B5EF4-FFF2-40B4-BE49-F238E27FC236}">
                  <a16:creationId xmlns:a16="http://schemas.microsoft.com/office/drawing/2014/main" id="{1DEDD438-DB8D-4FE3-A5EA-37376D9C2F5D}"/>
                </a:ext>
              </a:extLst>
            </p:cNvPr>
            <p:cNvSpPr/>
            <p:nvPr/>
          </p:nvSpPr>
          <p:spPr>
            <a:xfrm>
              <a:off x="1844491" y="520643"/>
              <a:ext cx="171658" cy="182440"/>
            </a:xfrm>
            <a:custGeom>
              <a:avLst/>
              <a:gdLst>
                <a:gd name="connsiteX0" fmla="*/ 142164 w 171658"/>
                <a:gd name="connsiteY0" fmla="*/ 0 h 182440"/>
                <a:gd name="connsiteX1" fmla="*/ 142164 w 171658"/>
                <a:gd name="connsiteY1" fmla="*/ 135622 h 182440"/>
                <a:gd name="connsiteX2" fmla="*/ 27808 w 171658"/>
                <a:gd name="connsiteY2" fmla="*/ 0 h 182440"/>
                <a:gd name="connsiteX3" fmla="*/ 0 w 171658"/>
                <a:gd name="connsiteY3" fmla="*/ 0 h 182440"/>
                <a:gd name="connsiteX4" fmla="*/ 0 w 171658"/>
                <a:gd name="connsiteY4" fmla="*/ 182440 h 182440"/>
                <a:gd name="connsiteX5" fmla="*/ 14770 w 171658"/>
                <a:gd name="connsiteY5" fmla="*/ 182440 h 182440"/>
                <a:gd name="connsiteX6" fmla="*/ 29518 w 171658"/>
                <a:gd name="connsiteY6" fmla="*/ 182440 h 182440"/>
                <a:gd name="connsiteX7" fmla="*/ 29518 w 171658"/>
                <a:gd name="connsiteY7" fmla="*/ 46522 h 182440"/>
                <a:gd name="connsiteX8" fmla="*/ 143850 w 171658"/>
                <a:gd name="connsiteY8" fmla="*/ 182440 h 182440"/>
                <a:gd name="connsiteX9" fmla="*/ 171659 w 171658"/>
                <a:gd name="connsiteY9" fmla="*/ 182440 h 182440"/>
                <a:gd name="connsiteX10" fmla="*/ 171659 w 171658"/>
                <a:gd name="connsiteY10" fmla="*/ 0 h 182440"/>
                <a:gd name="connsiteX11" fmla="*/ 156865 w 171658"/>
                <a:gd name="connsiteY11" fmla="*/ 0 h 182440"/>
                <a:gd name="connsiteX12" fmla="*/ 142164 w 171658"/>
                <a:gd name="connsiteY12" fmla="*/ 0 h 182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1658" h="182440">
                  <a:moveTo>
                    <a:pt x="142164" y="0"/>
                  </a:moveTo>
                  <a:lnTo>
                    <a:pt x="142164" y="135622"/>
                  </a:lnTo>
                  <a:lnTo>
                    <a:pt x="27808" y="0"/>
                  </a:lnTo>
                  <a:lnTo>
                    <a:pt x="0" y="0"/>
                  </a:lnTo>
                  <a:lnTo>
                    <a:pt x="0" y="182440"/>
                  </a:lnTo>
                  <a:lnTo>
                    <a:pt x="14770" y="182440"/>
                  </a:lnTo>
                  <a:lnTo>
                    <a:pt x="29518" y="182440"/>
                  </a:lnTo>
                  <a:lnTo>
                    <a:pt x="29518" y="46522"/>
                  </a:lnTo>
                  <a:lnTo>
                    <a:pt x="143850" y="182440"/>
                  </a:lnTo>
                  <a:lnTo>
                    <a:pt x="171659" y="182440"/>
                  </a:lnTo>
                  <a:lnTo>
                    <a:pt x="171659" y="0"/>
                  </a:lnTo>
                  <a:lnTo>
                    <a:pt x="156865" y="0"/>
                  </a:lnTo>
                  <a:lnTo>
                    <a:pt x="142164" y="0"/>
                  </a:lnTo>
                  <a:close/>
                </a:path>
              </a:pathLst>
            </a:custGeom>
            <a:grpFill/>
            <a:ln w="2271" cap="flat">
              <a:noFill/>
              <a:prstDash val="solid"/>
              <a:miter/>
            </a:ln>
          </p:spPr>
          <p:txBody>
            <a:bodyPr rtlCol="0" anchor="ctr"/>
            <a:lstStyle/>
            <a:p>
              <a:endParaRPr lang="en-IN"/>
            </a:p>
          </p:txBody>
        </p:sp>
        <p:sp>
          <p:nvSpPr>
            <p:cNvPr id="42" name="Freeform: Shape 41">
              <a:extLst>
                <a:ext uri="{FF2B5EF4-FFF2-40B4-BE49-F238E27FC236}">
                  <a16:creationId xmlns:a16="http://schemas.microsoft.com/office/drawing/2014/main" id="{C44890AB-2AE8-44EF-B915-FD338BC8EA8B}"/>
                </a:ext>
              </a:extLst>
            </p:cNvPr>
            <p:cNvSpPr/>
            <p:nvPr/>
          </p:nvSpPr>
          <p:spPr>
            <a:xfrm>
              <a:off x="1629160" y="520643"/>
              <a:ext cx="167966" cy="182440"/>
            </a:xfrm>
            <a:custGeom>
              <a:avLst/>
              <a:gdLst>
                <a:gd name="connsiteX0" fmla="*/ 152489 w 167966"/>
                <a:gd name="connsiteY0" fmla="*/ 26942 h 182440"/>
                <a:gd name="connsiteX1" fmla="*/ 167966 w 167966"/>
                <a:gd name="connsiteY1" fmla="*/ 0 h 182440"/>
                <a:gd name="connsiteX2" fmla="*/ 0 w 167966"/>
                <a:gd name="connsiteY2" fmla="*/ 0 h 182440"/>
                <a:gd name="connsiteX3" fmla="*/ 0 w 167966"/>
                <a:gd name="connsiteY3" fmla="*/ 182440 h 182440"/>
                <a:gd name="connsiteX4" fmla="*/ 167966 w 167966"/>
                <a:gd name="connsiteY4" fmla="*/ 182440 h 182440"/>
                <a:gd name="connsiteX5" fmla="*/ 167966 w 167966"/>
                <a:gd name="connsiteY5" fmla="*/ 155589 h 182440"/>
                <a:gd name="connsiteX6" fmla="*/ 167966 w 167966"/>
                <a:gd name="connsiteY6" fmla="*/ 155475 h 182440"/>
                <a:gd name="connsiteX7" fmla="*/ 29495 w 167966"/>
                <a:gd name="connsiteY7" fmla="*/ 155475 h 182440"/>
                <a:gd name="connsiteX8" fmla="*/ 29495 w 167966"/>
                <a:gd name="connsiteY8" fmla="*/ 104691 h 182440"/>
                <a:gd name="connsiteX9" fmla="*/ 132499 w 167966"/>
                <a:gd name="connsiteY9" fmla="*/ 104691 h 182440"/>
                <a:gd name="connsiteX10" fmla="*/ 132499 w 167966"/>
                <a:gd name="connsiteY10" fmla="*/ 77453 h 182440"/>
                <a:gd name="connsiteX11" fmla="*/ 29495 w 167966"/>
                <a:gd name="connsiteY11" fmla="*/ 77453 h 182440"/>
                <a:gd name="connsiteX12" fmla="*/ 29495 w 167966"/>
                <a:gd name="connsiteY12" fmla="*/ 26942 h 182440"/>
                <a:gd name="connsiteX13" fmla="*/ 152489 w 167966"/>
                <a:gd name="connsiteY13" fmla="*/ 26942 h 182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7966" h="182440">
                  <a:moveTo>
                    <a:pt x="152489" y="26942"/>
                  </a:moveTo>
                  <a:lnTo>
                    <a:pt x="167966" y="0"/>
                  </a:lnTo>
                  <a:lnTo>
                    <a:pt x="0" y="0"/>
                  </a:lnTo>
                  <a:lnTo>
                    <a:pt x="0" y="182440"/>
                  </a:lnTo>
                  <a:lnTo>
                    <a:pt x="167966" y="182440"/>
                  </a:lnTo>
                  <a:lnTo>
                    <a:pt x="167966" y="155589"/>
                  </a:lnTo>
                  <a:lnTo>
                    <a:pt x="167966" y="155475"/>
                  </a:lnTo>
                  <a:lnTo>
                    <a:pt x="29495" y="155475"/>
                  </a:lnTo>
                  <a:lnTo>
                    <a:pt x="29495" y="104691"/>
                  </a:lnTo>
                  <a:lnTo>
                    <a:pt x="132499" y="104691"/>
                  </a:lnTo>
                  <a:lnTo>
                    <a:pt x="132499" y="77453"/>
                  </a:lnTo>
                  <a:lnTo>
                    <a:pt x="29495" y="77453"/>
                  </a:lnTo>
                  <a:lnTo>
                    <a:pt x="29495" y="26942"/>
                  </a:lnTo>
                  <a:lnTo>
                    <a:pt x="152489" y="26942"/>
                  </a:lnTo>
                  <a:close/>
                </a:path>
              </a:pathLst>
            </a:custGeom>
            <a:grpFill/>
            <a:ln w="2271" cap="flat">
              <a:noFill/>
              <a:prstDash val="solid"/>
              <a:miter/>
            </a:ln>
          </p:spPr>
          <p:txBody>
            <a:bodyPr rtlCol="0" anchor="ctr"/>
            <a:lstStyle/>
            <a:p>
              <a:endParaRPr lang="en-IN"/>
            </a:p>
          </p:txBody>
        </p:sp>
        <p:sp>
          <p:nvSpPr>
            <p:cNvPr id="43" name="Freeform: Shape 42">
              <a:extLst>
                <a:ext uri="{FF2B5EF4-FFF2-40B4-BE49-F238E27FC236}">
                  <a16:creationId xmlns:a16="http://schemas.microsoft.com/office/drawing/2014/main" id="{E27C962F-669C-44D7-ABA2-CCE9F941FB1B}"/>
                </a:ext>
              </a:extLst>
            </p:cNvPr>
            <p:cNvSpPr/>
            <p:nvPr/>
          </p:nvSpPr>
          <p:spPr>
            <a:xfrm>
              <a:off x="1194782" y="520643"/>
              <a:ext cx="167966" cy="182440"/>
            </a:xfrm>
            <a:custGeom>
              <a:avLst/>
              <a:gdLst>
                <a:gd name="connsiteX0" fmla="*/ 152489 w 167966"/>
                <a:gd name="connsiteY0" fmla="*/ 26942 h 182440"/>
                <a:gd name="connsiteX1" fmla="*/ 167966 w 167966"/>
                <a:gd name="connsiteY1" fmla="*/ 0 h 182440"/>
                <a:gd name="connsiteX2" fmla="*/ 0 w 167966"/>
                <a:gd name="connsiteY2" fmla="*/ 0 h 182440"/>
                <a:gd name="connsiteX3" fmla="*/ 0 w 167966"/>
                <a:gd name="connsiteY3" fmla="*/ 182440 h 182440"/>
                <a:gd name="connsiteX4" fmla="*/ 167966 w 167966"/>
                <a:gd name="connsiteY4" fmla="*/ 182440 h 182440"/>
                <a:gd name="connsiteX5" fmla="*/ 167966 w 167966"/>
                <a:gd name="connsiteY5" fmla="*/ 155589 h 182440"/>
                <a:gd name="connsiteX6" fmla="*/ 167966 w 167966"/>
                <a:gd name="connsiteY6" fmla="*/ 155475 h 182440"/>
                <a:gd name="connsiteX7" fmla="*/ 29518 w 167966"/>
                <a:gd name="connsiteY7" fmla="*/ 155475 h 182440"/>
                <a:gd name="connsiteX8" fmla="*/ 29518 w 167966"/>
                <a:gd name="connsiteY8" fmla="*/ 104691 h 182440"/>
                <a:gd name="connsiteX9" fmla="*/ 132499 w 167966"/>
                <a:gd name="connsiteY9" fmla="*/ 104691 h 182440"/>
                <a:gd name="connsiteX10" fmla="*/ 132499 w 167966"/>
                <a:gd name="connsiteY10" fmla="*/ 77453 h 182440"/>
                <a:gd name="connsiteX11" fmla="*/ 29518 w 167966"/>
                <a:gd name="connsiteY11" fmla="*/ 77453 h 182440"/>
                <a:gd name="connsiteX12" fmla="*/ 29518 w 167966"/>
                <a:gd name="connsiteY12" fmla="*/ 26942 h 182440"/>
                <a:gd name="connsiteX13" fmla="*/ 152489 w 167966"/>
                <a:gd name="connsiteY13" fmla="*/ 26942 h 182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7966" h="182440">
                  <a:moveTo>
                    <a:pt x="152489" y="26942"/>
                  </a:moveTo>
                  <a:lnTo>
                    <a:pt x="167966" y="0"/>
                  </a:lnTo>
                  <a:lnTo>
                    <a:pt x="0" y="0"/>
                  </a:lnTo>
                  <a:lnTo>
                    <a:pt x="0" y="182440"/>
                  </a:lnTo>
                  <a:lnTo>
                    <a:pt x="167966" y="182440"/>
                  </a:lnTo>
                  <a:lnTo>
                    <a:pt x="167966" y="155589"/>
                  </a:lnTo>
                  <a:lnTo>
                    <a:pt x="167966" y="155475"/>
                  </a:lnTo>
                  <a:lnTo>
                    <a:pt x="29518" y="155475"/>
                  </a:lnTo>
                  <a:lnTo>
                    <a:pt x="29518" y="104691"/>
                  </a:lnTo>
                  <a:lnTo>
                    <a:pt x="132499" y="104691"/>
                  </a:lnTo>
                  <a:lnTo>
                    <a:pt x="132499" y="77453"/>
                  </a:lnTo>
                  <a:lnTo>
                    <a:pt x="29518" y="77453"/>
                  </a:lnTo>
                  <a:lnTo>
                    <a:pt x="29518" y="26942"/>
                  </a:lnTo>
                  <a:lnTo>
                    <a:pt x="152489" y="26942"/>
                  </a:lnTo>
                  <a:close/>
                </a:path>
              </a:pathLst>
            </a:custGeom>
            <a:grpFill/>
            <a:ln w="2271" cap="flat">
              <a:noFill/>
              <a:prstDash val="solid"/>
              <a:miter/>
            </a:ln>
          </p:spPr>
          <p:txBody>
            <a:bodyPr rtlCol="0" anchor="ctr"/>
            <a:lstStyle/>
            <a:p>
              <a:endParaRPr lang="en-IN"/>
            </a:p>
          </p:txBody>
        </p:sp>
      </p:grpSp>
      <p:sp>
        <p:nvSpPr>
          <p:cNvPr id="5" name="Text Placeholder 4">
            <a:extLst>
              <a:ext uri="{FF2B5EF4-FFF2-40B4-BE49-F238E27FC236}">
                <a16:creationId xmlns:a16="http://schemas.microsoft.com/office/drawing/2014/main" id="{E028412A-6734-4623-AF1C-5098C8CDC0E2}"/>
              </a:ext>
            </a:extLst>
          </p:cNvPr>
          <p:cNvSpPr>
            <a:spLocks noGrp="1"/>
          </p:cNvSpPr>
          <p:nvPr>
            <p:ph type="body" sz="quarter" idx="12" hasCustomPrompt="1"/>
          </p:nvPr>
        </p:nvSpPr>
        <p:spPr>
          <a:xfrm>
            <a:off x="708026" y="3429000"/>
            <a:ext cx="5743880" cy="441879"/>
          </a:xfrm>
          <a:prstGeom prst="rect">
            <a:avLst/>
          </a:prstGeom>
        </p:spPr>
        <p:txBody>
          <a:bodyPr/>
          <a:lstStyle>
            <a:lvl1pPr marL="0" indent="0">
              <a:buNone/>
              <a:defRPr kumimoji="0" lang="en-US" sz="1800" i="0" u="none" strike="noStrike" kern="1200" cap="none" spc="0" normalizeH="0" baseline="0" dirty="0" smtClean="0">
                <a:ln>
                  <a:noFill/>
                </a:ln>
                <a:solidFill>
                  <a:schemeClr val="bg1"/>
                </a:solidFill>
                <a:effectLst/>
                <a:uLnTx/>
                <a:uFillTx/>
                <a:latin typeface="Poppins" panose="00000500000000000000" pitchFamily="50" charset="0"/>
                <a:ea typeface="+mn-ea"/>
                <a:cs typeface="Poppins" panose="00000500000000000000" pitchFamily="50"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sub title</a:t>
            </a:r>
          </a:p>
        </p:txBody>
      </p:sp>
    </p:spTree>
    <p:extLst>
      <p:ext uri="{BB962C8B-B14F-4D97-AF65-F5344CB8AC3E}">
        <p14:creationId xmlns:p14="http://schemas.microsoft.com/office/powerpoint/2010/main" val="125705870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able of Content">
    <p:spTree>
      <p:nvGrpSpPr>
        <p:cNvPr id="1" name=""/>
        <p:cNvGrpSpPr/>
        <p:nvPr/>
      </p:nvGrpSpPr>
      <p:grpSpPr>
        <a:xfrm>
          <a:off x="0" y="0"/>
          <a:ext cx="0" cy="0"/>
          <a:chOff x="0" y="0"/>
          <a:chExt cx="0" cy="0"/>
        </a:xfrm>
      </p:grpSpPr>
      <p:sp>
        <p:nvSpPr>
          <p:cNvPr id="37" name="Picture Placeholder 36">
            <a:extLst>
              <a:ext uri="{FF2B5EF4-FFF2-40B4-BE49-F238E27FC236}">
                <a16:creationId xmlns:a16="http://schemas.microsoft.com/office/drawing/2014/main" id="{A917413D-AF78-408C-B384-BD91FE2CC5EA}"/>
              </a:ext>
            </a:extLst>
          </p:cNvPr>
          <p:cNvSpPr>
            <a:spLocks noGrp="1"/>
          </p:cNvSpPr>
          <p:nvPr>
            <p:ph type="pic" sz="quarter" idx="10"/>
          </p:nvPr>
        </p:nvSpPr>
        <p:spPr>
          <a:xfrm>
            <a:off x="0" y="0"/>
            <a:ext cx="12192000" cy="2457450"/>
          </a:xfrm>
          <a:prstGeom prst="rect">
            <a:avLst/>
          </a:prstGeom>
          <a:solidFill>
            <a:srgbClr val="404040"/>
          </a:solidFill>
        </p:spPr>
        <p:txBody>
          <a:bodyPr anchor="ctr"/>
          <a:lstStyle>
            <a:lvl1pPr algn="ctr">
              <a:defRPr sz="1800">
                <a:solidFill>
                  <a:schemeClr val="bg1"/>
                </a:solidFill>
              </a:defRPr>
            </a:lvl1pPr>
          </a:lstStyle>
          <a:p>
            <a:r>
              <a:rPr lang="en-US"/>
              <a:t>Click icon to add picture</a:t>
            </a:r>
            <a:endParaRPr lang="en-IN"/>
          </a:p>
        </p:txBody>
      </p:sp>
      <p:sp>
        <p:nvSpPr>
          <p:cNvPr id="35" name="Title 33">
            <a:extLst>
              <a:ext uri="{FF2B5EF4-FFF2-40B4-BE49-F238E27FC236}">
                <a16:creationId xmlns:a16="http://schemas.microsoft.com/office/drawing/2014/main" id="{96871504-5B46-46BF-9E62-68775B60B6D4}"/>
              </a:ext>
            </a:extLst>
          </p:cNvPr>
          <p:cNvSpPr>
            <a:spLocks noGrp="1"/>
          </p:cNvSpPr>
          <p:nvPr>
            <p:ph type="title" hasCustomPrompt="1"/>
          </p:nvPr>
        </p:nvSpPr>
        <p:spPr>
          <a:xfrm>
            <a:off x="838200" y="1676486"/>
            <a:ext cx="10515600" cy="604781"/>
          </a:xfrm>
          <a:prstGeom prst="rect">
            <a:avLst/>
          </a:prstGeom>
          <a:noFill/>
        </p:spPr>
        <p:txBody>
          <a:bodyPr wrap="square" rtlCol="0">
            <a:spAutoFit/>
          </a:bodyPr>
          <a:lstStyle>
            <a:lvl1pPr algn="ctr">
              <a:defRPr lang="en-IN" sz="3600" b="1">
                <a:solidFill>
                  <a:schemeClr val="bg1"/>
                </a:solidFill>
                <a:latin typeface="Poppins" panose="00000500000000000000" pitchFamily="50" charset="0"/>
                <a:ea typeface="+mn-ea"/>
                <a:cs typeface="Poppins" panose="00000500000000000000" pitchFamily="50" charset="0"/>
              </a:defRPr>
            </a:lvl1pPr>
          </a:lstStyle>
          <a:p>
            <a:pPr marL="0" lvl="0" algn="ctr"/>
            <a:r>
              <a:rPr lang="en-US" dirty="0"/>
              <a:t>Click to edit table of Content </a:t>
            </a:r>
            <a:endParaRPr lang="en-IN" dirty="0"/>
          </a:p>
        </p:txBody>
      </p:sp>
      <p:sp>
        <p:nvSpPr>
          <p:cNvPr id="63" name="TextBox 62">
            <a:extLst>
              <a:ext uri="{FF2B5EF4-FFF2-40B4-BE49-F238E27FC236}">
                <a16:creationId xmlns:a16="http://schemas.microsoft.com/office/drawing/2014/main" id="{986E6D9D-F4E3-4576-82C1-9B88B8920CDD}"/>
              </a:ext>
            </a:extLst>
          </p:cNvPr>
          <p:cNvSpPr txBox="1"/>
          <p:nvPr userDrawn="1"/>
        </p:nvSpPr>
        <p:spPr>
          <a:xfrm>
            <a:off x="0" y="6575289"/>
            <a:ext cx="3110147" cy="230832"/>
          </a:xfrm>
          <a:prstGeom prst="rect">
            <a:avLst/>
          </a:prstGeom>
          <a:noFill/>
        </p:spPr>
        <p:txBody>
          <a:bodyPr wrap="none" rtlCol="0">
            <a:spAutoFit/>
          </a:bodyPr>
          <a:lstStyle/>
          <a:p>
            <a:pPr algn="r"/>
            <a:r>
              <a:rPr lang="en-US" sz="900" dirty="0">
                <a:solidFill>
                  <a:schemeClr val="tx1">
                    <a:lumMod val="50000"/>
                    <a:lumOff val="50000"/>
                  </a:schemeClr>
                </a:solidFill>
                <a:latin typeface="Poppins" panose="00000500000000000000" pitchFamily="50" charset="0"/>
                <a:cs typeface="Poppins" panose="00000500000000000000" pitchFamily="50" charset="0"/>
              </a:rPr>
              <a:t>© COPYRIGHT 2022, TREDENCE. ALL RIGHTS RESERVED</a:t>
            </a:r>
            <a:endParaRPr lang="en-IN" sz="900" dirty="0">
              <a:solidFill>
                <a:schemeClr val="tx1">
                  <a:lumMod val="50000"/>
                  <a:lumOff val="50000"/>
                </a:schemeClr>
              </a:solidFill>
              <a:latin typeface="Poppins" panose="00000500000000000000" pitchFamily="50" charset="0"/>
              <a:cs typeface="Poppins" panose="00000500000000000000" pitchFamily="50" charset="0"/>
            </a:endParaRPr>
          </a:p>
        </p:txBody>
      </p:sp>
      <p:grpSp>
        <p:nvGrpSpPr>
          <p:cNvPr id="64" name="Group 63">
            <a:extLst>
              <a:ext uri="{FF2B5EF4-FFF2-40B4-BE49-F238E27FC236}">
                <a16:creationId xmlns:a16="http://schemas.microsoft.com/office/drawing/2014/main" id="{3FC12268-4548-47B5-BBC2-C09560F75B85}"/>
              </a:ext>
            </a:extLst>
          </p:cNvPr>
          <p:cNvGrpSpPr/>
          <p:nvPr userDrawn="1"/>
        </p:nvGrpSpPr>
        <p:grpSpPr>
          <a:xfrm>
            <a:off x="5902296" y="6657690"/>
            <a:ext cx="387409" cy="0"/>
            <a:chOff x="5905144" y="6657690"/>
            <a:chExt cx="387409" cy="0"/>
          </a:xfrm>
        </p:grpSpPr>
        <p:cxnSp>
          <p:nvCxnSpPr>
            <p:cNvPr id="65" name="Straight Connector 64">
              <a:extLst>
                <a:ext uri="{FF2B5EF4-FFF2-40B4-BE49-F238E27FC236}">
                  <a16:creationId xmlns:a16="http://schemas.microsoft.com/office/drawing/2014/main" id="{F1D40E5A-CF6C-460B-A94D-67318400F0BE}"/>
                </a:ext>
              </a:extLst>
            </p:cNvPr>
            <p:cNvCxnSpPr>
              <a:cxnSpLocks/>
            </p:cNvCxnSpPr>
            <p:nvPr userDrawn="1"/>
          </p:nvCxnSpPr>
          <p:spPr>
            <a:xfrm>
              <a:off x="5905144" y="6657690"/>
              <a:ext cx="71215" cy="0"/>
            </a:xfrm>
            <a:prstGeom prst="line">
              <a:avLst/>
            </a:prstGeom>
            <a:ln w="28575">
              <a:solidFill>
                <a:srgbClr val="FE5000"/>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A7258CC2-3A17-49B2-AC3E-392A5DB89165}"/>
                </a:ext>
              </a:extLst>
            </p:cNvPr>
            <p:cNvCxnSpPr>
              <a:cxnSpLocks/>
            </p:cNvCxnSpPr>
            <p:nvPr userDrawn="1"/>
          </p:nvCxnSpPr>
          <p:spPr>
            <a:xfrm>
              <a:off x="6221338" y="6657690"/>
              <a:ext cx="71215" cy="0"/>
            </a:xfrm>
            <a:prstGeom prst="line">
              <a:avLst/>
            </a:prstGeom>
            <a:ln w="28575">
              <a:solidFill>
                <a:srgbClr val="FE5000"/>
              </a:solidFill>
            </a:ln>
          </p:spPr>
          <p:style>
            <a:lnRef idx="1">
              <a:schemeClr val="accent1"/>
            </a:lnRef>
            <a:fillRef idx="0">
              <a:schemeClr val="accent1"/>
            </a:fillRef>
            <a:effectRef idx="0">
              <a:schemeClr val="accent1"/>
            </a:effectRef>
            <a:fontRef idx="minor">
              <a:schemeClr val="tx1"/>
            </a:fontRef>
          </p:style>
        </p:cxnSp>
      </p:grpSp>
      <p:pic>
        <p:nvPicPr>
          <p:cNvPr id="67" name="Graphic 66">
            <a:extLst>
              <a:ext uri="{FF2B5EF4-FFF2-40B4-BE49-F238E27FC236}">
                <a16:creationId xmlns:a16="http://schemas.microsoft.com/office/drawing/2014/main" id="{C8386C3C-7BC4-4B1A-AC1D-A01540E347B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734492" y="6583835"/>
            <a:ext cx="180984" cy="192001"/>
          </a:xfrm>
          <a:prstGeom prst="rect">
            <a:avLst/>
          </a:prstGeom>
        </p:spPr>
      </p:pic>
      <p:cxnSp>
        <p:nvCxnSpPr>
          <p:cNvPr id="68" name="Straight Connector 67">
            <a:extLst>
              <a:ext uri="{FF2B5EF4-FFF2-40B4-BE49-F238E27FC236}">
                <a16:creationId xmlns:a16="http://schemas.microsoft.com/office/drawing/2014/main" id="{3E669637-C2B2-4A48-B89D-5CE3053F408D}"/>
              </a:ext>
            </a:extLst>
          </p:cNvPr>
          <p:cNvCxnSpPr>
            <a:cxnSpLocks/>
          </p:cNvCxnSpPr>
          <p:nvPr userDrawn="1"/>
        </p:nvCxnSpPr>
        <p:spPr>
          <a:xfrm>
            <a:off x="0" y="6496048"/>
            <a:ext cx="121920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1" name="Slide Number Placeholder 5">
            <a:extLst>
              <a:ext uri="{FF2B5EF4-FFF2-40B4-BE49-F238E27FC236}">
                <a16:creationId xmlns:a16="http://schemas.microsoft.com/office/drawing/2014/main" id="{17A46ED1-F339-41E5-AA20-0F4B95422BBD}"/>
              </a:ext>
            </a:extLst>
          </p:cNvPr>
          <p:cNvSpPr txBox="1">
            <a:spLocks/>
          </p:cNvSpPr>
          <p:nvPr userDrawn="1"/>
        </p:nvSpPr>
        <p:spPr>
          <a:xfrm>
            <a:off x="5905500" y="6499675"/>
            <a:ext cx="380999" cy="365125"/>
          </a:xfrm>
          <a:prstGeom prst="rect">
            <a:avLst/>
          </a:prstGeom>
        </p:spPr>
        <p:txBody>
          <a:bodyPr vert="horz" lIns="91440" tIns="45720" rIns="91440" bIns="45720" rtlCol="0" anchor="ctr"/>
          <a:lstStyle>
            <a:defPPr>
              <a:defRPr lang="en-US"/>
            </a:defPPr>
            <a:lvl1pPr marL="0" algn="ctr" defTabSz="914400" rtl="0" eaLnBrk="1" latinLnBrk="0" hangingPunct="1">
              <a:defRPr sz="1000" kern="1200">
                <a:solidFill>
                  <a:schemeClr val="tx1">
                    <a:tint val="75000"/>
                  </a:schemeClr>
                </a:solidFill>
                <a:latin typeface="Poppins" panose="00000500000000000000" pitchFamily="50" charset="0"/>
                <a:ea typeface="+mn-ea"/>
                <a:cs typeface="Poppins" panose="00000500000000000000" pitchFamily="50"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FAF63893-4B0C-4F88-9650-53ECAF8C5052}" type="slidenum">
              <a:rPr kumimoji="0" lang="en-IN" sz="1000" b="0" i="0" u="none" strike="noStrike" kern="1200" cap="none" spc="0" normalizeH="0" baseline="0" noProof="0" smtClean="0">
                <a:ln>
                  <a:noFill/>
                </a:ln>
                <a:solidFill>
                  <a:prstClr val="black">
                    <a:tint val="75000"/>
                  </a:prstClr>
                </a:solidFill>
                <a:effectLst/>
                <a:uLnTx/>
                <a:uFillTx/>
                <a:latin typeface="Poppins" panose="00000500000000000000" pitchFamily="50" charset="0"/>
                <a:ea typeface="+mn-ea"/>
                <a:cs typeface="Poppins" panose="00000500000000000000" pitchFamily="50" charset="0"/>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IN" sz="1000" b="0" i="0" u="none" strike="noStrike" kern="1200" cap="none" spc="0" normalizeH="0" baseline="0" noProof="0" dirty="0">
              <a:ln>
                <a:noFill/>
              </a:ln>
              <a:solidFill>
                <a:prstClr val="black">
                  <a:tint val="75000"/>
                </a:prstClr>
              </a:solidFill>
              <a:effectLst/>
              <a:uLnTx/>
              <a:uFillTx/>
              <a:latin typeface="Poppins" panose="00000500000000000000" pitchFamily="50" charset="0"/>
              <a:ea typeface="+mn-ea"/>
              <a:cs typeface="Poppins" panose="00000500000000000000" pitchFamily="50" charset="0"/>
            </a:endParaRPr>
          </a:p>
        </p:txBody>
      </p:sp>
    </p:spTree>
    <p:extLst>
      <p:ext uri="{BB962C8B-B14F-4D97-AF65-F5344CB8AC3E}">
        <p14:creationId xmlns:p14="http://schemas.microsoft.com/office/powerpoint/2010/main" val="398598342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Content and Pic format 4">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627AAF12-0DAD-4BAA-9C53-437FC83EEB5C}"/>
              </a:ext>
            </a:extLst>
          </p:cNvPr>
          <p:cNvSpPr>
            <a:spLocks noGrp="1"/>
          </p:cNvSpPr>
          <p:nvPr>
            <p:ph type="pic" sz="quarter" idx="10"/>
          </p:nvPr>
        </p:nvSpPr>
        <p:spPr>
          <a:xfrm>
            <a:off x="0" y="51880"/>
            <a:ext cx="8277225" cy="6440542"/>
          </a:xfrm>
          <a:prstGeom prst="rect">
            <a:avLst/>
          </a:prstGeom>
          <a:solidFill>
            <a:srgbClr val="404040"/>
          </a:solidFill>
        </p:spPr>
        <p:txBody>
          <a:bodyPr anchor="ctr"/>
          <a:lstStyle>
            <a:lvl1pPr algn="ctr">
              <a:defRPr sz="1800">
                <a:solidFill>
                  <a:schemeClr val="bg1"/>
                </a:solidFill>
              </a:defRPr>
            </a:lvl1pPr>
          </a:lstStyle>
          <a:p>
            <a:r>
              <a:rPr lang="en-US"/>
              <a:t>Click icon to add picture</a:t>
            </a:r>
            <a:endParaRPr lang="en-IN" dirty="0"/>
          </a:p>
        </p:txBody>
      </p:sp>
      <p:sp>
        <p:nvSpPr>
          <p:cNvPr id="63" name="TextBox 62">
            <a:extLst>
              <a:ext uri="{FF2B5EF4-FFF2-40B4-BE49-F238E27FC236}">
                <a16:creationId xmlns:a16="http://schemas.microsoft.com/office/drawing/2014/main" id="{986E6D9D-F4E3-4576-82C1-9B88B8920CDD}"/>
              </a:ext>
            </a:extLst>
          </p:cNvPr>
          <p:cNvSpPr txBox="1"/>
          <p:nvPr userDrawn="1"/>
        </p:nvSpPr>
        <p:spPr>
          <a:xfrm>
            <a:off x="0" y="6575289"/>
            <a:ext cx="3110147" cy="230832"/>
          </a:xfrm>
          <a:prstGeom prst="rect">
            <a:avLst/>
          </a:prstGeom>
          <a:noFill/>
        </p:spPr>
        <p:txBody>
          <a:bodyPr wrap="none" rtlCol="0">
            <a:spAutoFit/>
          </a:bodyPr>
          <a:lstStyle/>
          <a:p>
            <a:pPr algn="r"/>
            <a:r>
              <a:rPr lang="en-US" sz="900" dirty="0">
                <a:solidFill>
                  <a:schemeClr val="tx1">
                    <a:lumMod val="50000"/>
                    <a:lumOff val="50000"/>
                  </a:schemeClr>
                </a:solidFill>
                <a:latin typeface="Poppins" panose="00000500000000000000" pitchFamily="50" charset="0"/>
                <a:cs typeface="Poppins" panose="00000500000000000000" pitchFamily="50" charset="0"/>
              </a:rPr>
              <a:t>© COPYRIGHT 2022, TREDENCE. ALL RIGHTS RESERVED</a:t>
            </a:r>
            <a:endParaRPr lang="en-IN" sz="900" dirty="0">
              <a:solidFill>
                <a:schemeClr val="tx1">
                  <a:lumMod val="50000"/>
                  <a:lumOff val="50000"/>
                </a:schemeClr>
              </a:solidFill>
              <a:latin typeface="Poppins" panose="00000500000000000000" pitchFamily="50" charset="0"/>
              <a:cs typeface="Poppins" panose="00000500000000000000" pitchFamily="50" charset="0"/>
            </a:endParaRPr>
          </a:p>
        </p:txBody>
      </p:sp>
      <p:grpSp>
        <p:nvGrpSpPr>
          <p:cNvPr id="64" name="Group 63">
            <a:extLst>
              <a:ext uri="{FF2B5EF4-FFF2-40B4-BE49-F238E27FC236}">
                <a16:creationId xmlns:a16="http://schemas.microsoft.com/office/drawing/2014/main" id="{3FC12268-4548-47B5-BBC2-C09560F75B85}"/>
              </a:ext>
            </a:extLst>
          </p:cNvPr>
          <p:cNvGrpSpPr/>
          <p:nvPr userDrawn="1"/>
        </p:nvGrpSpPr>
        <p:grpSpPr>
          <a:xfrm>
            <a:off x="5902296" y="6657690"/>
            <a:ext cx="387409" cy="0"/>
            <a:chOff x="5905144" y="6657690"/>
            <a:chExt cx="387409" cy="0"/>
          </a:xfrm>
        </p:grpSpPr>
        <p:cxnSp>
          <p:nvCxnSpPr>
            <p:cNvPr id="65" name="Straight Connector 64">
              <a:extLst>
                <a:ext uri="{FF2B5EF4-FFF2-40B4-BE49-F238E27FC236}">
                  <a16:creationId xmlns:a16="http://schemas.microsoft.com/office/drawing/2014/main" id="{F1D40E5A-CF6C-460B-A94D-67318400F0BE}"/>
                </a:ext>
              </a:extLst>
            </p:cNvPr>
            <p:cNvCxnSpPr>
              <a:cxnSpLocks/>
            </p:cNvCxnSpPr>
            <p:nvPr userDrawn="1"/>
          </p:nvCxnSpPr>
          <p:spPr>
            <a:xfrm>
              <a:off x="5905144" y="6657690"/>
              <a:ext cx="71215" cy="0"/>
            </a:xfrm>
            <a:prstGeom prst="line">
              <a:avLst/>
            </a:prstGeom>
            <a:ln w="28575">
              <a:solidFill>
                <a:srgbClr val="FE5000"/>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A7258CC2-3A17-49B2-AC3E-392A5DB89165}"/>
                </a:ext>
              </a:extLst>
            </p:cNvPr>
            <p:cNvCxnSpPr>
              <a:cxnSpLocks/>
            </p:cNvCxnSpPr>
            <p:nvPr userDrawn="1"/>
          </p:nvCxnSpPr>
          <p:spPr>
            <a:xfrm>
              <a:off x="6221338" y="6657690"/>
              <a:ext cx="71215" cy="0"/>
            </a:xfrm>
            <a:prstGeom prst="line">
              <a:avLst/>
            </a:prstGeom>
            <a:ln w="28575">
              <a:solidFill>
                <a:srgbClr val="FE5000"/>
              </a:solidFill>
            </a:ln>
          </p:spPr>
          <p:style>
            <a:lnRef idx="1">
              <a:schemeClr val="accent1"/>
            </a:lnRef>
            <a:fillRef idx="0">
              <a:schemeClr val="accent1"/>
            </a:fillRef>
            <a:effectRef idx="0">
              <a:schemeClr val="accent1"/>
            </a:effectRef>
            <a:fontRef idx="minor">
              <a:schemeClr val="tx1"/>
            </a:fontRef>
          </p:style>
        </p:cxnSp>
      </p:grpSp>
      <p:pic>
        <p:nvPicPr>
          <p:cNvPr id="67" name="Graphic 66">
            <a:extLst>
              <a:ext uri="{FF2B5EF4-FFF2-40B4-BE49-F238E27FC236}">
                <a16:creationId xmlns:a16="http://schemas.microsoft.com/office/drawing/2014/main" id="{C8386C3C-7BC4-4B1A-AC1D-A01540E347B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734492" y="6583835"/>
            <a:ext cx="180984" cy="192001"/>
          </a:xfrm>
          <a:prstGeom prst="rect">
            <a:avLst/>
          </a:prstGeom>
        </p:spPr>
      </p:pic>
      <p:cxnSp>
        <p:nvCxnSpPr>
          <p:cNvPr id="68" name="Straight Connector 67">
            <a:extLst>
              <a:ext uri="{FF2B5EF4-FFF2-40B4-BE49-F238E27FC236}">
                <a16:creationId xmlns:a16="http://schemas.microsoft.com/office/drawing/2014/main" id="{3E669637-C2B2-4A48-B89D-5CE3053F408D}"/>
              </a:ext>
            </a:extLst>
          </p:cNvPr>
          <p:cNvCxnSpPr>
            <a:cxnSpLocks/>
          </p:cNvCxnSpPr>
          <p:nvPr userDrawn="1"/>
        </p:nvCxnSpPr>
        <p:spPr>
          <a:xfrm>
            <a:off x="0" y="6496048"/>
            <a:ext cx="121920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43" name="Graphic 42">
            <a:extLst>
              <a:ext uri="{FF2B5EF4-FFF2-40B4-BE49-F238E27FC236}">
                <a16:creationId xmlns:a16="http://schemas.microsoft.com/office/drawing/2014/main" id="{8D85D37F-D8C4-4588-9C7A-DC96328B8E0C}"/>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423952" y="0"/>
            <a:ext cx="12192000" cy="55002"/>
          </a:xfrm>
          <a:prstGeom prst="rect">
            <a:avLst/>
          </a:prstGeom>
        </p:spPr>
      </p:pic>
      <p:sp>
        <p:nvSpPr>
          <p:cNvPr id="44" name="Rectangle 43">
            <a:extLst>
              <a:ext uri="{FF2B5EF4-FFF2-40B4-BE49-F238E27FC236}">
                <a16:creationId xmlns:a16="http://schemas.microsoft.com/office/drawing/2014/main" id="{D0FECF5D-5389-40B1-8A7A-D5D67CB60D1C}"/>
              </a:ext>
            </a:extLst>
          </p:cNvPr>
          <p:cNvSpPr/>
          <p:nvPr userDrawn="1"/>
        </p:nvSpPr>
        <p:spPr>
          <a:xfrm>
            <a:off x="11518084" y="125835"/>
            <a:ext cx="140536" cy="140536"/>
          </a:xfrm>
          <a:prstGeom prst="rect">
            <a:avLst/>
          </a:prstGeom>
          <a:solidFill>
            <a:srgbClr val="FE5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5" name="Rectangle 44">
            <a:extLst>
              <a:ext uri="{FF2B5EF4-FFF2-40B4-BE49-F238E27FC236}">
                <a16:creationId xmlns:a16="http://schemas.microsoft.com/office/drawing/2014/main" id="{1E50B8DE-5F4F-4E4C-BC15-E90DA0B7B8F3}"/>
              </a:ext>
            </a:extLst>
          </p:cNvPr>
          <p:cNvSpPr/>
          <p:nvPr userDrawn="1"/>
        </p:nvSpPr>
        <p:spPr>
          <a:xfrm>
            <a:off x="11734492" y="125835"/>
            <a:ext cx="140536" cy="140536"/>
          </a:xfrm>
          <a:prstGeom prst="rect">
            <a:avLst/>
          </a:prstGeom>
          <a:solidFill>
            <a:srgbClr val="6DCD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Rectangle 45">
            <a:extLst>
              <a:ext uri="{FF2B5EF4-FFF2-40B4-BE49-F238E27FC236}">
                <a16:creationId xmlns:a16="http://schemas.microsoft.com/office/drawing/2014/main" id="{1E2B0731-C61E-48B7-911B-9DE9091BC7F1}"/>
              </a:ext>
            </a:extLst>
          </p:cNvPr>
          <p:cNvSpPr/>
          <p:nvPr userDrawn="1"/>
        </p:nvSpPr>
        <p:spPr>
          <a:xfrm>
            <a:off x="11950900" y="125835"/>
            <a:ext cx="140536" cy="140536"/>
          </a:xfrm>
          <a:prstGeom prst="rect">
            <a:avLst/>
          </a:prstGeom>
          <a:solidFill>
            <a:srgbClr val="004E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Slide Number Placeholder 5">
            <a:extLst>
              <a:ext uri="{FF2B5EF4-FFF2-40B4-BE49-F238E27FC236}">
                <a16:creationId xmlns:a16="http://schemas.microsoft.com/office/drawing/2014/main" id="{EC4502A9-ECA9-4CB5-B409-D591437E962C}"/>
              </a:ext>
            </a:extLst>
          </p:cNvPr>
          <p:cNvSpPr txBox="1">
            <a:spLocks/>
          </p:cNvSpPr>
          <p:nvPr userDrawn="1"/>
        </p:nvSpPr>
        <p:spPr>
          <a:xfrm>
            <a:off x="5905500" y="6499675"/>
            <a:ext cx="380999" cy="365125"/>
          </a:xfrm>
          <a:prstGeom prst="rect">
            <a:avLst/>
          </a:prstGeom>
        </p:spPr>
        <p:txBody>
          <a:bodyPr vert="horz" lIns="91440" tIns="45720" rIns="91440" bIns="45720" rtlCol="0" anchor="ctr"/>
          <a:lstStyle>
            <a:defPPr>
              <a:defRPr lang="en-US"/>
            </a:defPPr>
            <a:lvl1pPr marL="0" algn="ctr" defTabSz="914400" rtl="0" eaLnBrk="1" latinLnBrk="0" hangingPunct="1">
              <a:defRPr sz="1000" kern="1200">
                <a:solidFill>
                  <a:schemeClr val="tx1">
                    <a:tint val="75000"/>
                  </a:schemeClr>
                </a:solidFill>
                <a:latin typeface="Poppins" panose="00000500000000000000" pitchFamily="50" charset="0"/>
                <a:ea typeface="+mn-ea"/>
                <a:cs typeface="Poppins" panose="00000500000000000000" pitchFamily="50"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FAF63893-4B0C-4F88-9650-53ECAF8C5052}" type="slidenum">
              <a:rPr kumimoji="0" lang="en-IN" sz="1000" b="0" i="0" u="none" strike="noStrike" kern="1200" cap="none" spc="0" normalizeH="0" baseline="0" noProof="0" smtClean="0">
                <a:ln>
                  <a:noFill/>
                </a:ln>
                <a:solidFill>
                  <a:prstClr val="black">
                    <a:tint val="75000"/>
                  </a:prstClr>
                </a:solidFill>
                <a:effectLst/>
                <a:uLnTx/>
                <a:uFillTx/>
                <a:latin typeface="Poppins" panose="00000500000000000000" pitchFamily="50" charset="0"/>
                <a:ea typeface="+mn-ea"/>
                <a:cs typeface="Poppins" panose="00000500000000000000" pitchFamily="50" charset="0"/>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IN" sz="1000" b="0" i="0" u="none" strike="noStrike" kern="1200" cap="none" spc="0" normalizeH="0" baseline="0" noProof="0" dirty="0">
              <a:ln>
                <a:noFill/>
              </a:ln>
              <a:solidFill>
                <a:prstClr val="black">
                  <a:tint val="75000"/>
                </a:prstClr>
              </a:solidFill>
              <a:effectLst/>
              <a:uLnTx/>
              <a:uFillTx/>
              <a:latin typeface="Poppins" panose="00000500000000000000" pitchFamily="50" charset="0"/>
              <a:ea typeface="+mn-ea"/>
              <a:cs typeface="Poppins" panose="00000500000000000000" pitchFamily="50" charset="0"/>
            </a:endParaRPr>
          </a:p>
        </p:txBody>
      </p:sp>
    </p:spTree>
    <p:extLst>
      <p:ext uri="{BB962C8B-B14F-4D97-AF65-F5344CB8AC3E}">
        <p14:creationId xmlns:p14="http://schemas.microsoft.com/office/powerpoint/2010/main" val="175248667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Title and Body with Bullet">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EA77E4D2-B742-42FB-B709-EE648C8FCA0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23952" y="0"/>
            <a:ext cx="12192000" cy="55002"/>
          </a:xfrm>
          <a:prstGeom prst="rect">
            <a:avLst/>
          </a:prstGeom>
        </p:spPr>
      </p:pic>
      <p:sp>
        <p:nvSpPr>
          <p:cNvPr id="4" name="Rectangle 3">
            <a:extLst>
              <a:ext uri="{FF2B5EF4-FFF2-40B4-BE49-F238E27FC236}">
                <a16:creationId xmlns:a16="http://schemas.microsoft.com/office/drawing/2014/main" id="{C046B851-BD79-4D4B-AD11-B421969D2684}"/>
              </a:ext>
            </a:extLst>
          </p:cNvPr>
          <p:cNvSpPr/>
          <p:nvPr userDrawn="1"/>
        </p:nvSpPr>
        <p:spPr>
          <a:xfrm>
            <a:off x="11518084" y="125835"/>
            <a:ext cx="140536" cy="140536"/>
          </a:xfrm>
          <a:prstGeom prst="rect">
            <a:avLst/>
          </a:prstGeom>
          <a:solidFill>
            <a:srgbClr val="FE5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4C03238E-6963-4E4D-BBD1-21BBB875F9CD}"/>
              </a:ext>
            </a:extLst>
          </p:cNvPr>
          <p:cNvSpPr/>
          <p:nvPr userDrawn="1"/>
        </p:nvSpPr>
        <p:spPr>
          <a:xfrm>
            <a:off x="11734492" y="125835"/>
            <a:ext cx="140536" cy="140536"/>
          </a:xfrm>
          <a:prstGeom prst="rect">
            <a:avLst/>
          </a:prstGeom>
          <a:solidFill>
            <a:srgbClr val="6DCD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B8E227E7-5C0D-4056-AB17-0C3268D89C1D}"/>
              </a:ext>
            </a:extLst>
          </p:cNvPr>
          <p:cNvSpPr/>
          <p:nvPr userDrawn="1"/>
        </p:nvSpPr>
        <p:spPr>
          <a:xfrm>
            <a:off x="11950900" y="125835"/>
            <a:ext cx="140536" cy="140536"/>
          </a:xfrm>
          <a:prstGeom prst="rect">
            <a:avLst/>
          </a:prstGeom>
          <a:solidFill>
            <a:srgbClr val="004E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78528C0C-32CD-4B60-8712-7C5FC9584248}"/>
              </a:ext>
            </a:extLst>
          </p:cNvPr>
          <p:cNvSpPr txBox="1"/>
          <p:nvPr userDrawn="1"/>
        </p:nvSpPr>
        <p:spPr>
          <a:xfrm>
            <a:off x="0" y="6575289"/>
            <a:ext cx="3110147" cy="230832"/>
          </a:xfrm>
          <a:prstGeom prst="rect">
            <a:avLst/>
          </a:prstGeom>
          <a:noFill/>
        </p:spPr>
        <p:txBody>
          <a:bodyPr wrap="none" rtlCol="0">
            <a:spAutoFit/>
          </a:bodyPr>
          <a:lstStyle/>
          <a:p>
            <a:pPr algn="r"/>
            <a:r>
              <a:rPr lang="en-US" sz="900" dirty="0">
                <a:solidFill>
                  <a:schemeClr val="tx1">
                    <a:lumMod val="50000"/>
                    <a:lumOff val="50000"/>
                  </a:schemeClr>
                </a:solidFill>
                <a:latin typeface="Poppins" panose="00000500000000000000" pitchFamily="50" charset="0"/>
                <a:cs typeface="Poppins" panose="00000500000000000000" pitchFamily="50" charset="0"/>
              </a:rPr>
              <a:t>© COPYRIGHT 2022, TREDENCE. ALL RIGHTS RESERVED</a:t>
            </a:r>
            <a:endParaRPr lang="en-IN" sz="900" dirty="0">
              <a:solidFill>
                <a:schemeClr val="tx1">
                  <a:lumMod val="50000"/>
                  <a:lumOff val="50000"/>
                </a:schemeClr>
              </a:solidFill>
              <a:latin typeface="Poppins" panose="00000500000000000000" pitchFamily="50" charset="0"/>
              <a:cs typeface="Poppins" panose="00000500000000000000" pitchFamily="50" charset="0"/>
            </a:endParaRPr>
          </a:p>
        </p:txBody>
      </p:sp>
      <p:grpSp>
        <p:nvGrpSpPr>
          <p:cNvPr id="8" name="Group 7">
            <a:extLst>
              <a:ext uri="{FF2B5EF4-FFF2-40B4-BE49-F238E27FC236}">
                <a16:creationId xmlns:a16="http://schemas.microsoft.com/office/drawing/2014/main" id="{98214D7B-D29D-4378-9E7D-B63740ED85C9}"/>
              </a:ext>
            </a:extLst>
          </p:cNvPr>
          <p:cNvGrpSpPr/>
          <p:nvPr userDrawn="1"/>
        </p:nvGrpSpPr>
        <p:grpSpPr>
          <a:xfrm>
            <a:off x="5902296" y="6657690"/>
            <a:ext cx="387409" cy="0"/>
            <a:chOff x="5905144" y="6657690"/>
            <a:chExt cx="387409" cy="0"/>
          </a:xfrm>
        </p:grpSpPr>
        <p:cxnSp>
          <p:nvCxnSpPr>
            <p:cNvPr id="9" name="Straight Connector 8">
              <a:extLst>
                <a:ext uri="{FF2B5EF4-FFF2-40B4-BE49-F238E27FC236}">
                  <a16:creationId xmlns:a16="http://schemas.microsoft.com/office/drawing/2014/main" id="{153AA31C-1EA9-44F8-B0B9-7CF32138F11D}"/>
                </a:ext>
              </a:extLst>
            </p:cNvPr>
            <p:cNvCxnSpPr>
              <a:cxnSpLocks/>
            </p:cNvCxnSpPr>
            <p:nvPr userDrawn="1"/>
          </p:nvCxnSpPr>
          <p:spPr>
            <a:xfrm>
              <a:off x="5905144" y="6657690"/>
              <a:ext cx="71215" cy="0"/>
            </a:xfrm>
            <a:prstGeom prst="line">
              <a:avLst/>
            </a:prstGeom>
            <a:ln w="28575">
              <a:solidFill>
                <a:srgbClr val="FE5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AB8FBDF-7E0E-4D7E-862D-428314E932F1}"/>
                </a:ext>
              </a:extLst>
            </p:cNvPr>
            <p:cNvCxnSpPr>
              <a:cxnSpLocks/>
            </p:cNvCxnSpPr>
            <p:nvPr userDrawn="1"/>
          </p:nvCxnSpPr>
          <p:spPr>
            <a:xfrm>
              <a:off x="6221338" y="6657690"/>
              <a:ext cx="71215" cy="0"/>
            </a:xfrm>
            <a:prstGeom prst="line">
              <a:avLst/>
            </a:prstGeom>
            <a:ln w="28575">
              <a:solidFill>
                <a:srgbClr val="FE5000"/>
              </a:solidFill>
            </a:ln>
          </p:spPr>
          <p:style>
            <a:lnRef idx="1">
              <a:schemeClr val="accent1"/>
            </a:lnRef>
            <a:fillRef idx="0">
              <a:schemeClr val="accent1"/>
            </a:fillRef>
            <a:effectRef idx="0">
              <a:schemeClr val="accent1"/>
            </a:effectRef>
            <a:fontRef idx="minor">
              <a:schemeClr val="tx1"/>
            </a:fontRef>
          </p:style>
        </p:cxnSp>
      </p:grpSp>
      <p:pic>
        <p:nvPicPr>
          <p:cNvPr id="11" name="Graphic 10">
            <a:extLst>
              <a:ext uri="{FF2B5EF4-FFF2-40B4-BE49-F238E27FC236}">
                <a16:creationId xmlns:a16="http://schemas.microsoft.com/office/drawing/2014/main" id="{6316D5ED-ED5A-4DEA-A26A-D216A8E5F18A}"/>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734492" y="6583835"/>
            <a:ext cx="180984" cy="192001"/>
          </a:xfrm>
          <a:prstGeom prst="rect">
            <a:avLst/>
          </a:prstGeom>
        </p:spPr>
      </p:pic>
      <p:cxnSp>
        <p:nvCxnSpPr>
          <p:cNvPr id="12" name="Straight Connector 11">
            <a:extLst>
              <a:ext uri="{FF2B5EF4-FFF2-40B4-BE49-F238E27FC236}">
                <a16:creationId xmlns:a16="http://schemas.microsoft.com/office/drawing/2014/main" id="{859A14B3-7083-444C-AE90-1951DA124D3E}"/>
              </a:ext>
            </a:extLst>
          </p:cNvPr>
          <p:cNvCxnSpPr>
            <a:cxnSpLocks/>
          </p:cNvCxnSpPr>
          <p:nvPr userDrawn="1"/>
        </p:nvCxnSpPr>
        <p:spPr>
          <a:xfrm>
            <a:off x="0" y="6496048"/>
            <a:ext cx="121920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0" name="Title 18">
            <a:extLst>
              <a:ext uri="{FF2B5EF4-FFF2-40B4-BE49-F238E27FC236}">
                <a16:creationId xmlns:a16="http://schemas.microsoft.com/office/drawing/2014/main" id="{7725916F-093B-4C56-85A1-46E7828AF415}"/>
              </a:ext>
            </a:extLst>
          </p:cNvPr>
          <p:cNvSpPr>
            <a:spLocks noGrp="1"/>
          </p:cNvSpPr>
          <p:nvPr>
            <p:ph type="title"/>
          </p:nvPr>
        </p:nvSpPr>
        <p:spPr>
          <a:xfrm>
            <a:off x="329184" y="266371"/>
            <a:ext cx="10972800" cy="584775"/>
          </a:xfrm>
          <a:prstGeom prst="rect">
            <a:avLst/>
          </a:prstGeom>
        </p:spPr>
        <p:txBody>
          <a:bodyPr lIns="0" tIns="0" rIns="0" bIns="0"/>
          <a:lstStyle>
            <a:lvl1pPr>
              <a:defRPr lang="en-US" sz="2800" b="1" kern="1200" smtClean="0">
                <a:solidFill>
                  <a:schemeClr val="tx1"/>
                </a:solidFill>
                <a:latin typeface="Poppins" panose="00000500000000000000" pitchFamily="50" charset="0"/>
                <a:ea typeface="+mn-ea"/>
                <a:cs typeface="Poppins" panose="00000500000000000000" pitchFamily="50" charset="0"/>
              </a:defRPr>
            </a:lvl1pPr>
          </a:lstStyle>
          <a:p>
            <a:r>
              <a:rPr lang="en-US"/>
              <a:t>Click to edit Master title style</a:t>
            </a:r>
            <a:endParaRPr lang="en-IN" dirty="0"/>
          </a:p>
        </p:txBody>
      </p:sp>
      <p:sp>
        <p:nvSpPr>
          <p:cNvPr id="16" name="Content Placeholder 21">
            <a:extLst>
              <a:ext uri="{FF2B5EF4-FFF2-40B4-BE49-F238E27FC236}">
                <a16:creationId xmlns:a16="http://schemas.microsoft.com/office/drawing/2014/main" id="{03B389BE-B7DF-43A4-8CCB-318B80C9C081}"/>
              </a:ext>
            </a:extLst>
          </p:cNvPr>
          <p:cNvSpPr>
            <a:spLocks noGrp="1"/>
          </p:cNvSpPr>
          <p:nvPr>
            <p:ph sz="quarter" idx="10"/>
          </p:nvPr>
        </p:nvSpPr>
        <p:spPr>
          <a:xfrm>
            <a:off x="329184" y="1051559"/>
            <a:ext cx="11558635" cy="5212080"/>
          </a:xfrm>
          <a:prstGeom prst="rect">
            <a:avLst/>
          </a:prstGeom>
          <a:noFill/>
        </p:spPr>
        <p:txBody>
          <a:bodyPr wrap="square" lIns="0" tIns="0" rIns="0" bIns="0" rtlCol="0">
            <a:spAutoFit/>
          </a:bodyPr>
          <a:lstStyle>
            <a:lvl1pPr>
              <a:defRPr lang="en-US" sz="2000" dirty="0" smtClean="0">
                <a:latin typeface="+mn-lt"/>
                <a:cs typeface="Poppins Light" panose="00000400000000000000" pitchFamily="50" charset="0"/>
              </a:defRPr>
            </a:lvl1pPr>
            <a:lvl2pPr>
              <a:defRPr lang="en-US" sz="1800" kern="1200" dirty="0" smtClean="0">
                <a:solidFill>
                  <a:schemeClr val="tx1"/>
                </a:solidFill>
                <a:latin typeface="+mn-lt"/>
                <a:ea typeface="+mn-ea"/>
                <a:cs typeface="Poppins Light" panose="00000400000000000000" pitchFamily="50" charset="0"/>
              </a:defRPr>
            </a:lvl2pPr>
            <a:lvl3pPr>
              <a:defRPr lang="en-US" sz="1600" kern="1200" dirty="0" smtClean="0">
                <a:solidFill>
                  <a:schemeClr val="tx1"/>
                </a:solidFill>
                <a:latin typeface="+mn-lt"/>
                <a:ea typeface="+mn-ea"/>
                <a:cs typeface="Poppins Light" panose="00000400000000000000" pitchFamily="50" charset="0"/>
              </a:defRPr>
            </a:lvl3pPr>
            <a:lvl4pPr>
              <a:defRPr lang="en-US" sz="1400" kern="1200" dirty="0" smtClean="0">
                <a:solidFill>
                  <a:schemeClr val="tx1"/>
                </a:solidFill>
                <a:latin typeface="+mn-lt"/>
                <a:ea typeface="+mn-ea"/>
                <a:cs typeface="Poppins Light" panose="00000400000000000000" pitchFamily="50" charset="0"/>
              </a:defRPr>
            </a:lvl4pPr>
            <a:lvl5pPr>
              <a:defRPr lang="en-IN" sz="1200" kern="1200" dirty="0" smtClean="0">
                <a:solidFill>
                  <a:schemeClr val="tx1"/>
                </a:solidFill>
                <a:latin typeface="+mn-lt"/>
                <a:ea typeface="+mn-ea"/>
                <a:cs typeface="Poppins Light" panose="00000400000000000000" pitchFamily="50" charset="0"/>
              </a:defRPr>
            </a:lvl5pPr>
          </a:lstStyle>
          <a:p>
            <a:pPr marL="0" lvl="0"/>
            <a:r>
              <a:rPr lang="en-US"/>
              <a:t>Click to edit Master text styles</a:t>
            </a:r>
          </a:p>
          <a:p>
            <a:pPr marL="0" lvl="1"/>
            <a:r>
              <a:rPr lang="en-US"/>
              <a:t>Second level</a:t>
            </a:r>
          </a:p>
          <a:p>
            <a:pPr marL="0" lvl="2"/>
            <a:r>
              <a:rPr lang="en-US"/>
              <a:t>Third level</a:t>
            </a:r>
          </a:p>
          <a:p>
            <a:pPr marL="0" lvl="3"/>
            <a:r>
              <a:rPr lang="en-US"/>
              <a:t>Fourth level</a:t>
            </a:r>
          </a:p>
          <a:p>
            <a:pPr marL="0" lvl="4"/>
            <a:r>
              <a:rPr lang="en-US"/>
              <a:t>Fifth level</a:t>
            </a:r>
            <a:endParaRPr lang="en-IN" dirty="0"/>
          </a:p>
        </p:txBody>
      </p:sp>
      <p:sp>
        <p:nvSpPr>
          <p:cNvPr id="15" name="Slide Number Placeholder 5">
            <a:extLst>
              <a:ext uri="{FF2B5EF4-FFF2-40B4-BE49-F238E27FC236}">
                <a16:creationId xmlns:a16="http://schemas.microsoft.com/office/drawing/2014/main" id="{A6AF6A5A-3DAD-4394-8DD1-8BEDACC4F5BD}"/>
              </a:ext>
            </a:extLst>
          </p:cNvPr>
          <p:cNvSpPr txBox="1">
            <a:spLocks/>
          </p:cNvSpPr>
          <p:nvPr userDrawn="1"/>
        </p:nvSpPr>
        <p:spPr>
          <a:xfrm>
            <a:off x="5905500" y="6499675"/>
            <a:ext cx="380999" cy="365125"/>
          </a:xfrm>
          <a:prstGeom prst="rect">
            <a:avLst/>
          </a:prstGeom>
        </p:spPr>
        <p:txBody>
          <a:bodyPr vert="horz" lIns="91440" tIns="45720" rIns="91440" bIns="45720" rtlCol="0" anchor="ctr"/>
          <a:lstStyle>
            <a:defPPr>
              <a:defRPr lang="en-US"/>
            </a:defPPr>
            <a:lvl1pPr marL="0" algn="ctr" defTabSz="914400" rtl="0" eaLnBrk="1" latinLnBrk="0" hangingPunct="1">
              <a:defRPr sz="1000" kern="1200">
                <a:solidFill>
                  <a:schemeClr val="tx1">
                    <a:tint val="75000"/>
                  </a:schemeClr>
                </a:solidFill>
                <a:latin typeface="Poppins" panose="00000500000000000000" pitchFamily="50" charset="0"/>
                <a:ea typeface="+mn-ea"/>
                <a:cs typeface="Poppins" panose="00000500000000000000" pitchFamily="50"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FAF63893-4B0C-4F88-9650-53ECAF8C5052}" type="slidenum">
              <a:rPr kumimoji="0" lang="en-IN" sz="1000" b="0" i="0" u="none" strike="noStrike" kern="1200" cap="none" spc="0" normalizeH="0" baseline="0" noProof="0" smtClean="0">
                <a:ln>
                  <a:noFill/>
                </a:ln>
                <a:solidFill>
                  <a:prstClr val="black">
                    <a:tint val="75000"/>
                  </a:prstClr>
                </a:solidFill>
                <a:effectLst/>
                <a:uLnTx/>
                <a:uFillTx/>
                <a:latin typeface="Poppins" panose="00000500000000000000" pitchFamily="50" charset="0"/>
                <a:ea typeface="+mn-ea"/>
                <a:cs typeface="Poppins" panose="00000500000000000000" pitchFamily="50" charset="0"/>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IN" sz="1000" b="0" i="0" u="none" strike="noStrike" kern="1200" cap="none" spc="0" normalizeH="0" baseline="0" noProof="0" dirty="0">
              <a:ln>
                <a:noFill/>
              </a:ln>
              <a:solidFill>
                <a:prstClr val="black">
                  <a:tint val="75000"/>
                </a:prstClr>
              </a:solidFill>
              <a:effectLst/>
              <a:uLnTx/>
              <a:uFillTx/>
              <a:latin typeface="Poppins" panose="00000500000000000000" pitchFamily="50" charset="0"/>
              <a:ea typeface="+mn-ea"/>
              <a:cs typeface="Poppins" panose="00000500000000000000" pitchFamily="50" charset="0"/>
            </a:endParaRPr>
          </a:p>
        </p:txBody>
      </p:sp>
    </p:spTree>
    <p:extLst>
      <p:ext uri="{BB962C8B-B14F-4D97-AF65-F5344CB8AC3E}">
        <p14:creationId xmlns:p14="http://schemas.microsoft.com/office/powerpoint/2010/main" val="264957824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itle and Body 1">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EA77E4D2-B742-42FB-B709-EE648C8FCA0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23952" y="0"/>
            <a:ext cx="12192000" cy="55002"/>
          </a:xfrm>
          <a:prstGeom prst="rect">
            <a:avLst/>
          </a:prstGeom>
        </p:spPr>
      </p:pic>
      <p:sp>
        <p:nvSpPr>
          <p:cNvPr id="4" name="Rectangle 3">
            <a:extLst>
              <a:ext uri="{FF2B5EF4-FFF2-40B4-BE49-F238E27FC236}">
                <a16:creationId xmlns:a16="http://schemas.microsoft.com/office/drawing/2014/main" id="{C046B851-BD79-4D4B-AD11-B421969D2684}"/>
              </a:ext>
            </a:extLst>
          </p:cNvPr>
          <p:cNvSpPr/>
          <p:nvPr userDrawn="1"/>
        </p:nvSpPr>
        <p:spPr>
          <a:xfrm>
            <a:off x="11518084" y="125835"/>
            <a:ext cx="140536" cy="140536"/>
          </a:xfrm>
          <a:prstGeom prst="rect">
            <a:avLst/>
          </a:prstGeom>
          <a:solidFill>
            <a:srgbClr val="FE5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4C03238E-6963-4E4D-BBD1-21BBB875F9CD}"/>
              </a:ext>
            </a:extLst>
          </p:cNvPr>
          <p:cNvSpPr/>
          <p:nvPr userDrawn="1"/>
        </p:nvSpPr>
        <p:spPr>
          <a:xfrm>
            <a:off x="11734492" y="125835"/>
            <a:ext cx="140536" cy="140536"/>
          </a:xfrm>
          <a:prstGeom prst="rect">
            <a:avLst/>
          </a:prstGeom>
          <a:solidFill>
            <a:srgbClr val="6DCD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B8E227E7-5C0D-4056-AB17-0C3268D89C1D}"/>
              </a:ext>
            </a:extLst>
          </p:cNvPr>
          <p:cNvSpPr/>
          <p:nvPr userDrawn="1"/>
        </p:nvSpPr>
        <p:spPr>
          <a:xfrm>
            <a:off x="11950900" y="125835"/>
            <a:ext cx="140536" cy="140536"/>
          </a:xfrm>
          <a:prstGeom prst="rect">
            <a:avLst/>
          </a:prstGeom>
          <a:solidFill>
            <a:srgbClr val="004E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78528C0C-32CD-4B60-8712-7C5FC9584248}"/>
              </a:ext>
            </a:extLst>
          </p:cNvPr>
          <p:cNvSpPr txBox="1"/>
          <p:nvPr userDrawn="1"/>
        </p:nvSpPr>
        <p:spPr>
          <a:xfrm>
            <a:off x="0" y="6575289"/>
            <a:ext cx="3110147" cy="230832"/>
          </a:xfrm>
          <a:prstGeom prst="rect">
            <a:avLst/>
          </a:prstGeom>
          <a:noFill/>
        </p:spPr>
        <p:txBody>
          <a:bodyPr wrap="none" rtlCol="0">
            <a:spAutoFit/>
          </a:bodyPr>
          <a:lstStyle/>
          <a:p>
            <a:pPr algn="r"/>
            <a:r>
              <a:rPr lang="en-US" sz="900" dirty="0">
                <a:solidFill>
                  <a:schemeClr val="tx1">
                    <a:lumMod val="50000"/>
                    <a:lumOff val="50000"/>
                  </a:schemeClr>
                </a:solidFill>
                <a:latin typeface="Poppins" panose="00000500000000000000" pitchFamily="50" charset="0"/>
                <a:cs typeface="Poppins" panose="00000500000000000000" pitchFamily="50" charset="0"/>
              </a:rPr>
              <a:t>© COPYRIGHT 2022, TREDENCE. ALL RIGHTS RESERVED</a:t>
            </a:r>
            <a:endParaRPr lang="en-IN" sz="900" dirty="0">
              <a:solidFill>
                <a:schemeClr val="tx1">
                  <a:lumMod val="50000"/>
                  <a:lumOff val="50000"/>
                </a:schemeClr>
              </a:solidFill>
              <a:latin typeface="Poppins" panose="00000500000000000000" pitchFamily="50" charset="0"/>
              <a:cs typeface="Poppins" panose="00000500000000000000" pitchFamily="50" charset="0"/>
            </a:endParaRPr>
          </a:p>
        </p:txBody>
      </p:sp>
      <p:grpSp>
        <p:nvGrpSpPr>
          <p:cNvPr id="8" name="Group 7">
            <a:extLst>
              <a:ext uri="{FF2B5EF4-FFF2-40B4-BE49-F238E27FC236}">
                <a16:creationId xmlns:a16="http://schemas.microsoft.com/office/drawing/2014/main" id="{98214D7B-D29D-4378-9E7D-B63740ED85C9}"/>
              </a:ext>
            </a:extLst>
          </p:cNvPr>
          <p:cNvGrpSpPr/>
          <p:nvPr userDrawn="1"/>
        </p:nvGrpSpPr>
        <p:grpSpPr>
          <a:xfrm>
            <a:off x="5902296" y="6657690"/>
            <a:ext cx="387409" cy="0"/>
            <a:chOff x="5905144" y="6657690"/>
            <a:chExt cx="387409" cy="0"/>
          </a:xfrm>
        </p:grpSpPr>
        <p:cxnSp>
          <p:nvCxnSpPr>
            <p:cNvPr id="9" name="Straight Connector 8">
              <a:extLst>
                <a:ext uri="{FF2B5EF4-FFF2-40B4-BE49-F238E27FC236}">
                  <a16:creationId xmlns:a16="http://schemas.microsoft.com/office/drawing/2014/main" id="{153AA31C-1EA9-44F8-B0B9-7CF32138F11D}"/>
                </a:ext>
              </a:extLst>
            </p:cNvPr>
            <p:cNvCxnSpPr>
              <a:cxnSpLocks/>
            </p:cNvCxnSpPr>
            <p:nvPr userDrawn="1"/>
          </p:nvCxnSpPr>
          <p:spPr>
            <a:xfrm>
              <a:off x="5905144" y="6657690"/>
              <a:ext cx="71215" cy="0"/>
            </a:xfrm>
            <a:prstGeom prst="line">
              <a:avLst/>
            </a:prstGeom>
            <a:ln w="28575">
              <a:solidFill>
                <a:srgbClr val="FE5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AB8FBDF-7E0E-4D7E-862D-428314E932F1}"/>
                </a:ext>
              </a:extLst>
            </p:cNvPr>
            <p:cNvCxnSpPr>
              <a:cxnSpLocks/>
            </p:cNvCxnSpPr>
            <p:nvPr userDrawn="1"/>
          </p:nvCxnSpPr>
          <p:spPr>
            <a:xfrm>
              <a:off x="6221338" y="6657690"/>
              <a:ext cx="71215" cy="0"/>
            </a:xfrm>
            <a:prstGeom prst="line">
              <a:avLst/>
            </a:prstGeom>
            <a:ln w="28575">
              <a:solidFill>
                <a:srgbClr val="FE5000"/>
              </a:solidFill>
            </a:ln>
          </p:spPr>
          <p:style>
            <a:lnRef idx="1">
              <a:schemeClr val="accent1"/>
            </a:lnRef>
            <a:fillRef idx="0">
              <a:schemeClr val="accent1"/>
            </a:fillRef>
            <a:effectRef idx="0">
              <a:schemeClr val="accent1"/>
            </a:effectRef>
            <a:fontRef idx="minor">
              <a:schemeClr val="tx1"/>
            </a:fontRef>
          </p:style>
        </p:cxnSp>
      </p:grpSp>
      <p:pic>
        <p:nvPicPr>
          <p:cNvPr id="11" name="Graphic 10">
            <a:extLst>
              <a:ext uri="{FF2B5EF4-FFF2-40B4-BE49-F238E27FC236}">
                <a16:creationId xmlns:a16="http://schemas.microsoft.com/office/drawing/2014/main" id="{6316D5ED-ED5A-4DEA-A26A-D216A8E5F18A}"/>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734492" y="6583835"/>
            <a:ext cx="180984" cy="192001"/>
          </a:xfrm>
          <a:prstGeom prst="rect">
            <a:avLst/>
          </a:prstGeom>
        </p:spPr>
      </p:pic>
      <p:cxnSp>
        <p:nvCxnSpPr>
          <p:cNvPr id="12" name="Straight Connector 11">
            <a:extLst>
              <a:ext uri="{FF2B5EF4-FFF2-40B4-BE49-F238E27FC236}">
                <a16:creationId xmlns:a16="http://schemas.microsoft.com/office/drawing/2014/main" id="{859A14B3-7083-444C-AE90-1951DA124D3E}"/>
              </a:ext>
            </a:extLst>
          </p:cNvPr>
          <p:cNvCxnSpPr>
            <a:cxnSpLocks/>
          </p:cNvCxnSpPr>
          <p:nvPr userDrawn="1"/>
        </p:nvCxnSpPr>
        <p:spPr>
          <a:xfrm>
            <a:off x="0" y="6496048"/>
            <a:ext cx="121920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0" name="Title 18">
            <a:extLst>
              <a:ext uri="{FF2B5EF4-FFF2-40B4-BE49-F238E27FC236}">
                <a16:creationId xmlns:a16="http://schemas.microsoft.com/office/drawing/2014/main" id="{7725916F-093B-4C56-85A1-46E7828AF415}"/>
              </a:ext>
            </a:extLst>
          </p:cNvPr>
          <p:cNvSpPr>
            <a:spLocks noGrp="1"/>
          </p:cNvSpPr>
          <p:nvPr>
            <p:ph type="title"/>
          </p:nvPr>
        </p:nvSpPr>
        <p:spPr>
          <a:xfrm>
            <a:off x="316392" y="266371"/>
            <a:ext cx="10972800" cy="584775"/>
          </a:xfrm>
          <a:prstGeom prst="rect">
            <a:avLst/>
          </a:prstGeom>
        </p:spPr>
        <p:txBody>
          <a:bodyPr lIns="0" tIns="0" rIns="0" bIns="0"/>
          <a:lstStyle>
            <a:lvl1pPr>
              <a:defRPr lang="en-US" sz="2800" b="1" kern="1200" smtClean="0">
                <a:solidFill>
                  <a:schemeClr val="tx1"/>
                </a:solidFill>
                <a:latin typeface="Poppins" panose="00000500000000000000" pitchFamily="50" charset="0"/>
                <a:ea typeface="+mn-ea"/>
                <a:cs typeface="Poppins" panose="00000500000000000000" pitchFamily="50" charset="0"/>
              </a:defRPr>
            </a:lvl1pPr>
          </a:lstStyle>
          <a:p>
            <a:r>
              <a:rPr lang="en-US"/>
              <a:t>Click to edit Master title style</a:t>
            </a:r>
            <a:endParaRPr lang="en-IN" dirty="0"/>
          </a:p>
        </p:txBody>
      </p:sp>
      <p:sp>
        <p:nvSpPr>
          <p:cNvPr id="25" name="Content Placeholder 21">
            <a:extLst>
              <a:ext uri="{FF2B5EF4-FFF2-40B4-BE49-F238E27FC236}">
                <a16:creationId xmlns:a16="http://schemas.microsoft.com/office/drawing/2014/main" id="{442361EB-3A00-488E-A73E-65766E41F9EC}"/>
              </a:ext>
            </a:extLst>
          </p:cNvPr>
          <p:cNvSpPr>
            <a:spLocks noGrp="1"/>
          </p:cNvSpPr>
          <p:nvPr>
            <p:ph sz="quarter" idx="10"/>
          </p:nvPr>
        </p:nvSpPr>
        <p:spPr>
          <a:xfrm>
            <a:off x="316392" y="1238496"/>
            <a:ext cx="11558635" cy="246221"/>
          </a:xfrm>
          <a:prstGeom prst="rect">
            <a:avLst/>
          </a:prstGeom>
          <a:noFill/>
        </p:spPr>
        <p:txBody>
          <a:bodyPr wrap="square" lIns="0" tIns="0" rIns="0" bIns="0" rtlCol="0">
            <a:spAutoFit/>
          </a:bodyPr>
          <a:lstStyle>
            <a:lvl1pPr marL="0" indent="0">
              <a:lnSpc>
                <a:spcPct val="100000"/>
              </a:lnSpc>
              <a:spcBef>
                <a:spcPts val="0"/>
              </a:spcBef>
              <a:buNone/>
              <a:defRPr lang="en-US" sz="1600" dirty="0" smtClean="0">
                <a:latin typeface="+mn-lt"/>
                <a:cs typeface="Poppins Light" panose="00000400000000000000" pitchFamily="50" charset="0"/>
              </a:defRPr>
            </a:lvl1pPr>
            <a:lvl2pPr marL="228600" indent="0">
              <a:buNone/>
              <a:defRPr lang="en-US" sz="1600" kern="1200" dirty="0" smtClean="0">
                <a:solidFill>
                  <a:schemeClr val="tx1"/>
                </a:solidFill>
                <a:latin typeface="Poppins Light" panose="00000400000000000000" pitchFamily="50" charset="0"/>
                <a:ea typeface="+mn-ea"/>
                <a:cs typeface="Poppins Light" panose="00000400000000000000" pitchFamily="50" charset="0"/>
              </a:defRPr>
            </a:lvl2pPr>
            <a:lvl3pPr marL="685800" indent="0">
              <a:buNone/>
              <a:defRPr lang="en-US" sz="1600" kern="1200" dirty="0" smtClean="0">
                <a:solidFill>
                  <a:schemeClr val="tx1"/>
                </a:solidFill>
                <a:latin typeface="Poppins Light" panose="00000400000000000000" pitchFamily="50" charset="0"/>
                <a:ea typeface="+mn-ea"/>
                <a:cs typeface="Poppins Light" panose="00000400000000000000" pitchFamily="50" charset="0"/>
              </a:defRPr>
            </a:lvl3pPr>
            <a:lvl4pPr marL="1143000" indent="0">
              <a:buNone/>
              <a:defRPr lang="en-US" sz="1600" kern="1200" dirty="0" smtClean="0">
                <a:solidFill>
                  <a:schemeClr val="tx1"/>
                </a:solidFill>
                <a:latin typeface="Poppins Light" panose="00000400000000000000" pitchFamily="50" charset="0"/>
                <a:ea typeface="+mn-ea"/>
                <a:cs typeface="Poppins Light" panose="00000400000000000000" pitchFamily="50" charset="0"/>
              </a:defRPr>
            </a:lvl4pPr>
            <a:lvl5pPr marL="1600200" indent="0">
              <a:buNone/>
              <a:defRPr lang="en-IN" sz="1600" kern="1200" dirty="0" smtClean="0">
                <a:solidFill>
                  <a:schemeClr val="tx1"/>
                </a:solidFill>
                <a:latin typeface="Poppins Light" panose="00000400000000000000" pitchFamily="50" charset="0"/>
                <a:ea typeface="+mn-ea"/>
                <a:cs typeface="Poppins Light" panose="00000400000000000000" pitchFamily="50" charset="0"/>
              </a:defRPr>
            </a:lvl5pPr>
          </a:lstStyle>
          <a:p>
            <a:pPr marL="0" lvl="0"/>
            <a:r>
              <a:rPr lang="en-US"/>
              <a:t>Click to edit Master text styles</a:t>
            </a:r>
          </a:p>
        </p:txBody>
      </p:sp>
      <p:sp>
        <p:nvSpPr>
          <p:cNvPr id="15" name="Slide Number Placeholder 5">
            <a:extLst>
              <a:ext uri="{FF2B5EF4-FFF2-40B4-BE49-F238E27FC236}">
                <a16:creationId xmlns:a16="http://schemas.microsoft.com/office/drawing/2014/main" id="{802C5A8C-78F9-4251-B1C3-EC8C1C1DEBFB}"/>
              </a:ext>
            </a:extLst>
          </p:cNvPr>
          <p:cNvSpPr txBox="1">
            <a:spLocks/>
          </p:cNvSpPr>
          <p:nvPr userDrawn="1"/>
        </p:nvSpPr>
        <p:spPr>
          <a:xfrm>
            <a:off x="5905500" y="6499675"/>
            <a:ext cx="380999" cy="365125"/>
          </a:xfrm>
          <a:prstGeom prst="rect">
            <a:avLst/>
          </a:prstGeom>
        </p:spPr>
        <p:txBody>
          <a:bodyPr vert="horz" lIns="91440" tIns="45720" rIns="91440" bIns="45720" rtlCol="0" anchor="ctr"/>
          <a:lstStyle>
            <a:defPPr>
              <a:defRPr lang="en-US"/>
            </a:defPPr>
            <a:lvl1pPr marL="0" algn="ctr" defTabSz="914400" rtl="0" eaLnBrk="1" latinLnBrk="0" hangingPunct="1">
              <a:defRPr sz="1000" kern="1200">
                <a:solidFill>
                  <a:schemeClr val="tx1">
                    <a:tint val="75000"/>
                  </a:schemeClr>
                </a:solidFill>
                <a:latin typeface="Poppins" panose="00000500000000000000" pitchFamily="50" charset="0"/>
                <a:ea typeface="+mn-ea"/>
                <a:cs typeface="Poppins" panose="00000500000000000000" pitchFamily="50"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FAF63893-4B0C-4F88-9650-53ECAF8C5052}" type="slidenum">
              <a:rPr kumimoji="0" lang="en-IN" sz="1000" b="0" i="0" u="none" strike="noStrike" kern="1200" cap="none" spc="0" normalizeH="0" baseline="0" noProof="0" smtClean="0">
                <a:ln>
                  <a:noFill/>
                </a:ln>
                <a:solidFill>
                  <a:prstClr val="black">
                    <a:tint val="75000"/>
                  </a:prstClr>
                </a:solidFill>
                <a:effectLst/>
                <a:uLnTx/>
                <a:uFillTx/>
                <a:latin typeface="Poppins" panose="00000500000000000000" pitchFamily="50" charset="0"/>
                <a:ea typeface="+mn-ea"/>
                <a:cs typeface="Poppins" panose="00000500000000000000" pitchFamily="50" charset="0"/>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IN" sz="1000" b="0" i="0" u="none" strike="noStrike" kern="1200" cap="none" spc="0" normalizeH="0" baseline="0" noProof="0" dirty="0">
              <a:ln>
                <a:noFill/>
              </a:ln>
              <a:solidFill>
                <a:prstClr val="black">
                  <a:tint val="75000"/>
                </a:prstClr>
              </a:solidFill>
              <a:effectLst/>
              <a:uLnTx/>
              <a:uFillTx/>
              <a:latin typeface="Poppins" panose="00000500000000000000" pitchFamily="50" charset="0"/>
              <a:ea typeface="+mn-ea"/>
              <a:cs typeface="Poppins" panose="00000500000000000000" pitchFamily="50" charset="0"/>
            </a:endParaRPr>
          </a:p>
        </p:txBody>
      </p:sp>
    </p:spTree>
    <p:extLst>
      <p:ext uri="{BB962C8B-B14F-4D97-AF65-F5344CB8AC3E}">
        <p14:creationId xmlns:p14="http://schemas.microsoft.com/office/powerpoint/2010/main" val="963027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Thank you - USA HQ">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3ACAB19B-63C2-49A9-BFE9-38ABC688855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5284020"/>
            <a:ext cx="12192000" cy="1573980"/>
          </a:xfrm>
          <a:prstGeom prst="rect">
            <a:avLst/>
          </a:prstGeom>
        </p:spPr>
      </p:pic>
      <p:sp>
        <p:nvSpPr>
          <p:cNvPr id="4" name="TextBox 3">
            <a:extLst>
              <a:ext uri="{FF2B5EF4-FFF2-40B4-BE49-F238E27FC236}">
                <a16:creationId xmlns:a16="http://schemas.microsoft.com/office/drawing/2014/main" id="{59C99FF1-5590-4EB8-A544-4BA4BA642912}"/>
              </a:ext>
            </a:extLst>
          </p:cNvPr>
          <p:cNvSpPr txBox="1"/>
          <p:nvPr userDrawn="1"/>
        </p:nvSpPr>
        <p:spPr>
          <a:xfrm>
            <a:off x="10141459" y="5385239"/>
            <a:ext cx="1598515" cy="276999"/>
          </a:xfrm>
          <a:prstGeom prst="rect">
            <a:avLst/>
          </a:prstGeom>
          <a:noFill/>
        </p:spPr>
        <p:txBody>
          <a:bodyPr wrap="none" rtlCol="0">
            <a:spAutoFit/>
          </a:bodyPr>
          <a:lstStyle/>
          <a:p>
            <a:pPr algn="ctr"/>
            <a:r>
              <a:rPr lang="en-US" sz="1200" b="1" dirty="0">
                <a:solidFill>
                  <a:schemeClr val="bg1"/>
                </a:solidFill>
                <a:latin typeface="Poppins ExtraBold" panose="00000900000000000000" pitchFamily="2" charset="0"/>
                <a:cs typeface="Poppins ExtraBold" panose="00000900000000000000" pitchFamily="2" charset="0"/>
              </a:rPr>
              <a:t>#BeyondPossible</a:t>
            </a:r>
            <a:endParaRPr lang="en-IN" sz="1200" b="1" dirty="0">
              <a:solidFill>
                <a:schemeClr val="bg1"/>
              </a:solidFill>
              <a:latin typeface="Poppins ExtraBold" panose="00000900000000000000" pitchFamily="2" charset="0"/>
              <a:cs typeface="Poppins ExtraBold" panose="00000900000000000000" pitchFamily="2" charset="0"/>
            </a:endParaRPr>
          </a:p>
        </p:txBody>
      </p:sp>
      <p:sp>
        <p:nvSpPr>
          <p:cNvPr id="5" name="TextBox 4">
            <a:extLst>
              <a:ext uri="{FF2B5EF4-FFF2-40B4-BE49-F238E27FC236}">
                <a16:creationId xmlns:a16="http://schemas.microsoft.com/office/drawing/2014/main" id="{980DEB8F-CCB6-4F1A-A13A-CBF7D1946E36}"/>
              </a:ext>
            </a:extLst>
          </p:cNvPr>
          <p:cNvSpPr txBox="1"/>
          <p:nvPr userDrawn="1"/>
        </p:nvSpPr>
        <p:spPr>
          <a:xfrm>
            <a:off x="2835685" y="2492924"/>
            <a:ext cx="6520631" cy="830997"/>
          </a:xfrm>
          <a:prstGeom prst="rect">
            <a:avLst/>
          </a:prstGeom>
          <a:noFill/>
        </p:spPr>
        <p:txBody>
          <a:bodyPr wrap="square" rtlCol="0">
            <a:spAutoFit/>
          </a:bodyPr>
          <a:lstStyle/>
          <a:p>
            <a:pPr algn="ctr"/>
            <a:r>
              <a:rPr lang="en-IN" sz="4800" b="1" dirty="0">
                <a:latin typeface="Poppins" panose="00000500000000000000" pitchFamily="50" charset="0"/>
                <a:cs typeface="Poppins" panose="00000500000000000000" pitchFamily="50" charset="0"/>
              </a:rPr>
              <a:t>Thank You</a:t>
            </a:r>
          </a:p>
        </p:txBody>
      </p:sp>
      <p:sp>
        <p:nvSpPr>
          <p:cNvPr id="6" name="object 29">
            <a:extLst>
              <a:ext uri="{FF2B5EF4-FFF2-40B4-BE49-F238E27FC236}">
                <a16:creationId xmlns:a16="http://schemas.microsoft.com/office/drawing/2014/main" id="{AB470E87-C844-4156-8E92-18723B1D5A75}"/>
              </a:ext>
            </a:extLst>
          </p:cNvPr>
          <p:cNvSpPr txBox="1"/>
          <p:nvPr userDrawn="1"/>
        </p:nvSpPr>
        <p:spPr>
          <a:xfrm>
            <a:off x="2069356" y="6265511"/>
            <a:ext cx="3767410" cy="322235"/>
          </a:xfrm>
          <a:prstGeom prst="rect">
            <a:avLst/>
          </a:prstGeom>
        </p:spPr>
        <p:txBody>
          <a:bodyPr vert="horz" wrap="square" lIns="0" tIns="14319" rIns="0" bIns="0" rtlCol="0">
            <a:spAutoFit/>
          </a:bodyPr>
          <a:lstStyle/>
          <a:p>
            <a:r>
              <a:rPr lang="fr-FR" sz="1000" dirty="0">
                <a:effectLst/>
                <a:latin typeface="Poppins" panose="00000500000000000000" pitchFamily="50" charset="0"/>
                <a:cs typeface="Poppins" panose="00000500000000000000" pitchFamily="50" charset="0"/>
              </a:rPr>
              <a:t>1900 Camden Avenue, #66,</a:t>
            </a:r>
          </a:p>
          <a:p>
            <a:r>
              <a:rPr lang="fr-FR" sz="1000" dirty="0">
                <a:effectLst/>
                <a:latin typeface="Poppins" panose="00000500000000000000" pitchFamily="50" charset="0"/>
                <a:cs typeface="Poppins" panose="00000500000000000000" pitchFamily="50" charset="0"/>
              </a:rPr>
              <a:t>San Jose, CA 95124.</a:t>
            </a:r>
            <a:endParaRPr lang="en-US" sz="1000" dirty="0">
              <a:effectLst/>
              <a:latin typeface="Poppins" panose="00000500000000000000" pitchFamily="50" charset="0"/>
              <a:cs typeface="Poppins" panose="00000500000000000000" pitchFamily="50" charset="0"/>
            </a:endParaRPr>
          </a:p>
        </p:txBody>
      </p:sp>
      <p:sp>
        <p:nvSpPr>
          <p:cNvPr id="9" name="object 21">
            <a:extLst>
              <a:ext uri="{FF2B5EF4-FFF2-40B4-BE49-F238E27FC236}">
                <a16:creationId xmlns:a16="http://schemas.microsoft.com/office/drawing/2014/main" id="{2002698A-E811-41DE-8B56-DC17E230969E}"/>
              </a:ext>
            </a:extLst>
          </p:cNvPr>
          <p:cNvSpPr txBox="1">
            <a:spLocks/>
          </p:cNvSpPr>
          <p:nvPr userDrawn="1"/>
        </p:nvSpPr>
        <p:spPr>
          <a:xfrm>
            <a:off x="2069356" y="6031802"/>
            <a:ext cx="3099147" cy="177648"/>
          </a:xfrm>
          <a:prstGeom prst="rect">
            <a:avLst/>
          </a:prstGeom>
        </p:spPr>
        <p:txBody>
          <a:bodyPr vert="horz" wrap="square" lIns="0" tIns="15910" rIns="0" bIns="0" rtlCol="0">
            <a:spAutoFit/>
          </a:bodyPr>
          <a:lstStyle>
            <a:lvl1pPr>
              <a:defRPr sz="3257" b="1" i="0">
                <a:solidFill>
                  <a:schemeClr val="bg1"/>
                </a:solidFill>
                <a:latin typeface="Montserrat"/>
                <a:ea typeface="+mj-ea"/>
                <a:cs typeface="Montserrat"/>
              </a:defRPr>
            </a:lvl1pPr>
          </a:lstStyle>
          <a:p>
            <a:pPr marL="15909">
              <a:spcBef>
                <a:spcPts val="125"/>
              </a:spcBef>
            </a:pPr>
            <a:r>
              <a:rPr lang="en-US" sz="1050" kern="0" dirty="0" err="1">
                <a:solidFill>
                  <a:srgbClr val="231F20"/>
                </a:solidFill>
                <a:latin typeface="Poppins" panose="00000500000000000000" pitchFamily="50" charset="0"/>
                <a:cs typeface="Poppins" panose="00000500000000000000" pitchFamily="50" charset="0"/>
              </a:rPr>
              <a:t>Tredence</a:t>
            </a:r>
            <a:r>
              <a:rPr lang="en-US" sz="1050" kern="0" dirty="0">
                <a:solidFill>
                  <a:srgbClr val="231F20"/>
                </a:solidFill>
                <a:latin typeface="Poppins" panose="00000500000000000000" pitchFamily="50" charset="0"/>
                <a:cs typeface="Poppins" panose="00000500000000000000" pitchFamily="50" charset="0"/>
              </a:rPr>
              <a:t> Inc.</a:t>
            </a:r>
          </a:p>
        </p:txBody>
      </p:sp>
      <p:sp>
        <p:nvSpPr>
          <p:cNvPr id="14" name="object 30">
            <a:extLst>
              <a:ext uri="{FF2B5EF4-FFF2-40B4-BE49-F238E27FC236}">
                <a16:creationId xmlns:a16="http://schemas.microsoft.com/office/drawing/2014/main" id="{45A2CB95-4311-4B87-A6D3-F14D1F2D1BF2}"/>
              </a:ext>
            </a:extLst>
          </p:cNvPr>
          <p:cNvSpPr txBox="1"/>
          <p:nvPr userDrawn="1"/>
        </p:nvSpPr>
        <p:spPr>
          <a:xfrm>
            <a:off x="9152208" y="6267687"/>
            <a:ext cx="508259" cy="175576"/>
          </a:xfrm>
          <a:prstGeom prst="rect">
            <a:avLst/>
          </a:prstGeom>
        </p:spPr>
        <p:txBody>
          <a:bodyPr vert="horz" wrap="square" lIns="0" tIns="21478" rIns="0" bIns="0" rtlCol="0">
            <a:spAutoFit/>
          </a:bodyPr>
          <a:lstStyle/>
          <a:p>
            <a:pPr>
              <a:spcBef>
                <a:spcPts val="169"/>
              </a:spcBef>
            </a:pPr>
            <a:r>
              <a:rPr lang="en-IN" sz="1000" spc="-19" dirty="0">
                <a:solidFill>
                  <a:srgbClr val="231F20"/>
                </a:solidFill>
                <a:latin typeface="Poppins" panose="00000500000000000000" pitchFamily="50" charset="0"/>
                <a:cs typeface="Poppins" panose="00000500000000000000" pitchFamily="50" charset="0"/>
              </a:rPr>
              <a:t>Mobile:</a:t>
            </a:r>
            <a:endParaRPr sz="1000" dirty="0">
              <a:latin typeface="Poppins" panose="00000500000000000000" pitchFamily="50" charset="0"/>
              <a:cs typeface="Poppins" panose="00000500000000000000" pitchFamily="50" charset="0"/>
            </a:endParaRPr>
          </a:p>
        </p:txBody>
      </p:sp>
      <p:sp>
        <p:nvSpPr>
          <p:cNvPr id="15" name="object 31">
            <a:extLst>
              <a:ext uri="{FF2B5EF4-FFF2-40B4-BE49-F238E27FC236}">
                <a16:creationId xmlns:a16="http://schemas.microsoft.com/office/drawing/2014/main" id="{24BDDFED-4199-465E-B9AB-0A8261FCCEC7}"/>
              </a:ext>
            </a:extLst>
          </p:cNvPr>
          <p:cNvSpPr txBox="1"/>
          <p:nvPr userDrawn="1"/>
        </p:nvSpPr>
        <p:spPr>
          <a:xfrm>
            <a:off x="9194543" y="6435769"/>
            <a:ext cx="440525" cy="175576"/>
          </a:xfrm>
          <a:prstGeom prst="rect">
            <a:avLst/>
          </a:prstGeom>
        </p:spPr>
        <p:txBody>
          <a:bodyPr vert="horz" wrap="square" lIns="0" tIns="21478" rIns="0" bIns="0" rtlCol="0">
            <a:spAutoFit/>
          </a:bodyPr>
          <a:lstStyle/>
          <a:p>
            <a:pPr>
              <a:spcBef>
                <a:spcPts val="169"/>
              </a:spcBef>
            </a:pPr>
            <a:r>
              <a:rPr lang="en-IN" sz="1000" spc="25" dirty="0">
                <a:solidFill>
                  <a:srgbClr val="231F20"/>
                </a:solidFill>
                <a:latin typeface="Poppins" panose="00000500000000000000" pitchFamily="50" charset="0"/>
                <a:cs typeface="Poppins" panose="00000500000000000000" pitchFamily="50" charset="0"/>
              </a:rPr>
              <a:t>Email:</a:t>
            </a:r>
            <a:endParaRPr sz="1000" dirty="0">
              <a:latin typeface="Poppins" panose="00000500000000000000" pitchFamily="50" charset="0"/>
              <a:cs typeface="Poppins" panose="00000500000000000000" pitchFamily="50" charset="0"/>
            </a:endParaRPr>
          </a:p>
        </p:txBody>
      </p:sp>
      <p:sp>
        <p:nvSpPr>
          <p:cNvPr id="16" name="object 21">
            <a:extLst>
              <a:ext uri="{FF2B5EF4-FFF2-40B4-BE49-F238E27FC236}">
                <a16:creationId xmlns:a16="http://schemas.microsoft.com/office/drawing/2014/main" id="{F2B1623C-BC6C-4356-BE23-DEE70F76EB31}"/>
              </a:ext>
            </a:extLst>
          </p:cNvPr>
          <p:cNvSpPr txBox="1">
            <a:spLocks/>
          </p:cNvSpPr>
          <p:nvPr userDrawn="1"/>
        </p:nvSpPr>
        <p:spPr>
          <a:xfrm>
            <a:off x="9152208" y="6031802"/>
            <a:ext cx="1663549" cy="177648"/>
          </a:xfrm>
          <a:prstGeom prst="rect">
            <a:avLst/>
          </a:prstGeom>
        </p:spPr>
        <p:txBody>
          <a:bodyPr vert="horz" wrap="square" lIns="0" tIns="15910" rIns="0" bIns="0" rtlCol="0">
            <a:spAutoFit/>
          </a:bodyPr>
          <a:lstStyle>
            <a:lvl1pPr>
              <a:defRPr sz="3257" b="1" i="0">
                <a:solidFill>
                  <a:schemeClr val="bg1"/>
                </a:solidFill>
                <a:latin typeface="Montserrat"/>
                <a:ea typeface="+mj-ea"/>
                <a:cs typeface="Montserrat"/>
              </a:defRPr>
            </a:lvl1pPr>
          </a:lstStyle>
          <a:p>
            <a:pPr marL="15909">
              <a:spcBef>
                <a:spcPts val="125"/>
              </a:spcBef>
            </a:pPr>
            <a:r>
              <a:rPr lang="en-US" sz="1050" kern="0" dirty="0">
                <a:solidFill>
                  <a:srgbClr val="231F20"/>
                </a:solidFill>
                <a:latin typeface="Poppins" panose="00000500000000000000" pitchFamily="50" charset="0"/>
                <a:cs typeface="Poppins" panose="00000500000000000000" pitchFamily="50" charset="0"/>
              </a:rPr>
              <a:t>CONTACT DETAILS</a:t>
            </a:r>
          </a:p>
        </p:txBody>
      </p:sp>
      <p:sp>
        <p:nvSpPr>
          <p:cNvPr id="17" name="Text Placeholder 11">
            <a:extLst>
              <a:ext uri="{FF2B5EF4-FFF2-40B4-BE49-F238E27FC236}">
                <a16:creationId xmlns:a16="http://schemas.microsoft.com/office/drawing/2014/main" id="{41ED0316-68B6-44B7-90EC-023AB64C88F0}"/>
              </a:ext>
            </a:extLst>
          </p:cNvPr>
          <p:cNvSpPr>
            <a:spLocks noGrp="1"/>
          </p:cNvSpPr>
          <p:nvPr>
            <p:ph type="body" sz="quarter" idx="10" hasCustomPrompt="1"/>
          </p:nvPr>
        </p:nvSpPr>
        <p:spPr>
          <a:xfrm>
            <a:off x="9660467" y="6273458"/>
            <a:ext cx="1786467" cy="164034"/>
          </a:xfrm>
          <a:prstGeom prst="rect">
            <a:avLst/>
          </a:prstGeom>
        </p:spPr>
        <p:txBody>
          <a:bodyPr vert="horz" wrap="square" lIns="0" tIns="21478" rIns="0" bIns="0" rtlCol="0">
            <a:spAutoFit/>
          </a:bodyPr>
          <a:lstStyle>
            <a:lvl1pPr marL="0" indent="0">
              <a:buNone/>
              <a:defRPr lang="en-US" sz="1000" spc="-19" smtClean="0">
                <a:solidFill>
                  <a:srgbClr val="231F20"/>
                </a:solidFill>
                <a:latin typeface="Poppins" panose="00000500000000000000" pitchFamily="50" charset="0"/>
                <a:cs typeface="Poppins" panose="00000500000000000000" pitchFamily="50" charset="0"/>
              </a:defRPr>
            </a:lvl1pPr>
            <a:lvl2pPr marL="228600" indent="0">
              <a:buNone/>
              <a:defRPr lang="en-US" sz="1800" smtClean="0"/>
            </a:lvl2pPr>
            <a:lvl3pPr marL="685800" indent="0">
              <a:buNone/>
              <a:defRPr lang="en-US" sz="1800" smtClean="0"/>
            </a:lvl3pPr>
            <a:lvl4pPr marL="1143000" indent="0">
              <a:buNone/>
              <a:defRPr lang="en-US" smtClean="0"/>
            </a:lvl4pPr>
            <a:lvl5pPr marL="1600200" indent="0">
              <a:buNone/>
              <a:defRPr lang="en-IN"/>
            </a:lvl5pPr>
          </a:lstStyle>
          <a:p>
            <a:pPr marL="0" lvl="0">
              <a:spcBef>
                <a:spcPts val="169"/>
              </a:spcBef>
            </a:pPr>
            <a:r>
              <a:rPr lang="en-US" dirty="0"/>
              <a:t>Click to add your number</a:t>
            </a:r>
            <a:endParaRPr lang="en-IN" dirty="0"/>
          </a:p>
        </p:txBody>
      </p:sp>
      <p:sp>
        <p:nvSpPr>
          <p:cNvPr id="18" name="Text Placeholder 11">
            <a:extLst>
              <a:ext uri="{FF2B5EF4-FFF2-40B4-BE49-F238E27FC236}">
                <a16:creationId xmlns:a16="http://schemas.microsoft.com/office/drawing/2014/main" id="{CF8A4F0F-1163-4950-A0F2-D0B7E189D3CF}"/>
              </a:ext>
            </a:extLst>
          </p:cNvPr>
          <p:cNvSpPr>
            <a:spLocks noGrp="1"/>
          </p:cNvSpPr>
          <p:nvPr>
            <p:ph type="body" sz="quarter" idx="11" hasCustomPrompt="1"/>
          </p:nvPr>
        </p:nvSpPr>
        <p:spPr>
          <a:xfrm>
            <a:off x="9660467" y="6441540"/>
            <a:ext cx="1786467" cy="164034"/>
          </a:xfrm>
          <a:prstGeom prst="rect">
            <a:avLst/>
          </a:prstGeom>
        </p:spPr>
        <p:txBody>
          <a:bodyPr vert="horz" wrap="square" lIns="0" tIns="21478" rIns="0" bIns="0" rtlCol="0">
            <a:spAutoFit/>
          </a:bodyPr>
          <a:lstStyle>
            <a:lvl1pPr marL="0" indent="0">
              <a:buNone/>
              <a:defRPr lang="en-US" sz="1000" spc="-19" smtClean="0">
                <a:solidFill>
                  <a:srgbClr val="231F20"/>
                </a:solidFill>
                <a:latin typeface="Poppins" panose="00000500000000000000" pitchFamily="50" charset="0"/>
                <a:cs typeface="Poppins" panose="00000500000000000000" pitchFamily="50" charset="0"/>
              </a:defRPr>
            </a:lvl1pPr>
            <a:lvl2pPr marL="228600" indent="0">
              <a:buNone/>
              <a:defRPr lang="en-US" sz="1800" smtClean="0"/>
            </a:lvl2pPr>
            <a:lvl3pPr marL="685800" indent="0">
              <a:buNone/>
              <a:defRPr lang="en-US" sz="1800" smtClean="0"/>
            </a:lvl3pPr>
            <a:lvl4pPr marL="1143000" indent="0">
              <a:buNone/>
              <a:defRPr lang="en-US" smtClean="0"/>
            </a:lvl4pPr>
            <a:lvl5pPr marL="1600200" indent="0">
              <a:buNone/>
              <a:defRPr lang="en-IN"/>
            </a:lvl5pPr>
          </a:lstStyle>
          <a:p>
            <a:pPr marL="0" lvl="0">
              <a:spcBef>
                <a:spcPts val="169"/>
              </a:spcBef>
            </a:pPr>
            <a:r>
              <a:rPr lang="en-US" dirty="0"/>
              <a:t>Click to add your email ID</a:t>
            </a:r>
            <a:endParaRPr lang="en-IN" dirty="0"/>
          </a:p>
        </p:txBody>
      </p:sp>
    </p:spTree>
    <p:extLst>
      <p:ext uri="{BB962C8B-B14F-4D97-AF65-F5344CB8AC3E}">
        <p14:creationId xmlns:p14="http://schemas.microsoft.com/office/powerpoint/2010/main" val="516260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D2039573-94E4-4C8A-9E4C-598C7A506F00}" type="slidenum">
              <a:rPr lang="en-IN" smtClean="0"/>
              <a:t>‹#›</a:t>
            </a:fld>
            <a:endParaRPr lang="en-IN"/>
          </a:p>
        </p:txBody>
      </p:sp>
    </p:spTree>
    <p:extLst>
      <p:ext uri="{BB962C8B-B14F-4D97-AF65-F5344CB8AC3E}">
        <p14:creationId xmlns:p14="http://schemas.microsoft.com/office/powerpoint/2010/main" val="2276377932"/>
      </p:ext>
    </p:extLst>
  </p:cSld>
  <p:clrMapOvr>
    <a:overrideClrMapping bg1="dk1" tx1="lt1" bg2="dk2" tx2="lt2" accent1="accent1" accent2="accent2" accent3="accent3" accent4="accent4" accent5="accent5" accent6="accent6" hlink="hlink" folHlink="folHlink"/>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4 column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4321C3F-29B5-4C96-8C5D-77B99D56ABFD}"/>
              </a:ext>
            </a:extLst>
          </p:cNvPr>
          <p:cNvSpPr/>
          <p:nvPr userDrawn="1"/>
        </p:nvSpPr>
        <p:spPr>
          <a:xfrm>
            <a:off x="303454" y="1872067"/>
            <a:ext cx="2793993" cy="6550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3" name="Graphic 2">
            <a:extLst>
              <a:ext uri="{FF2B5EF4-FFF2-40B4-BE49-F238E27FC236}">
                <a16:creationId xmlns:a16="http://schemas.microsoft.com/office/drawing/2014/main" id="{EA77E4D2-B742-42FB-B709-EE648C8FCA0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23952" y="0"/>
            <a:ext cx="12192000" cy="55002"/>
          </a:xfrm>
          <a:prstGeom prst="rect">
            <a:avLst/>
          </a:prstGeom>
        </p:spPr>
      </p:pic>
      <p:sp>
        <p:nvSpPr>
          <p:cNvPr id="4" name="Rectangle 3">
            <a:extLst>
              <a:ext uri="{FF2B5EF4-FFF2-40B4-BE49-F238E27FC236}">
                <a16:creationId xmlns:a16="http://schemas.microsoft.com/office/drawing/2014/main" id="{C046B851-BD79-4D4B-AD11-B421969D2684}"/>
              </a:ext>
            </a:extLst>
          </p:cNvPr>
          <p:cNvSpPr/>
          <p:nvPr userDrawn="1"/>
        </p:nvSpPr>
        <p:spPr>
          <a:xfrm>
            <a:off x="11518084" y="125835"/>
            <a:ext cx="140536" cy="140536"/>
          </a:xfrm>
          <a:prstGeom prst="rect">
            <a:avLst/>
          </a:prstGeom>
          <a:solidFill>
            <a:srgbClr val="FE5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4C03238E-6963-4E4D-BBD1-21BBB875F9CD}"/>
              </a:ext>
            </a:extLst>
          </p:cNvPr>
          <p:cNvSpPr/>
          <p:nvPr userDrawn="1"/>
        </p:nvSpPr>
        <p:spPr>
          <a:xfrm>
            <a:off x="11734492" y="125835"/>
            <a:ext cx="140536" cy="140536"/>
          </a:xfrm>
          <a:prstGeom prst="rect">
            <a:avLst/>
          </a:prstGeom>
          <a:solidFill>
            <a:srgbClr val="6DCD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B8E227E7-5C0D-4056-AB17-0C3268D89C1D}"/>
              </a:ext>
            </a:extLst>
          </p:cNvPr>
          <p:cNvSpPr/>
          <p:nvPr userDrawn="1"/>
        </p:nvSpPr>
        <p:spPr>
          <a:xfrm>
            <a:off x="11950900" y="125835"/>
            <a:ext cx="140536" cy="140536"/>
          </a:xfrm>
          <a:prstGeom prst="rect">
            <a:avLst/>
          </a:prstGeom>
          <a:solidFill>
            <a:srgbClr val="004E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78528C0C-32CD-4B60-8712-7C5FC9584248}"/>
              </a:ext>
            </a:extLst>
          </p:cNvPr>
          <p:cNvSpPr txBox="1"/>
          <p:nvPr userDrawn="1"/>
        </p:nvSpPr>
        <p:spPr>
          <a:xfrm>
            <a:off x="0" y="6575289"/>
            <a:ext cx="3110147" cy="230832"/>
          </a:xfrm>
          <a:prstGeom prst="rect">
            <a:avLst/>
          </a:prstGeom>
          <a:noFill/>
        </p:spPr>
        <p:txBody>
          <a:bodyPr wrap="none" rtlCol="0">
            <a:spAutoFit/>
          </a:bodyPr>
          <a:lstStyle/>
          <a:p>
            <a:pPr algn="r"/>
            <a:r>
              <a:rPr lang="en-US" sz="900" dirty="0">
                <a:solidFill>
                  <a:schemeClr val="tx1">
                    <a:lumMod val="50000"/>
                    <a:lumOff val="50000"/>
                  </a:schemeClr>
                </a:solidFill>
                <a:latin typeface="Poppins" panose="00000500000000000000" pitchFamily="50" charset="0"/>
                <a:cs typeface="Poppins" panose="00000500000000000000" pitchFamily="50" charset="0"/>
              </a:rPr>
              <a:t>© COPYRIGHT 2022, TREDENCE. ALL RIGHTS RESERVED</a:t>
            </a:r>
            <a:endParaRPr lang="en-IN" sz="900" dirty="0">
              <a:solidFill>
                <a:schemeClr val="tx1">
                  <a:lumMod val="50000"/>
                  <a:lumOff val="50000"/>
                </a:schemeClr>
              </a:solidFill>
              <a:latin typeface="Poppins" panose="00000500000000000000" pitchFamily="50" charset="0"/>
              <a:cs typeface="Poppins" panose="00000500000000000000" pitchFamily="50" charset="0"/>
            </a:endParaRPr>
          </a:p>
        </p:txBody>
      </p:sp>
      <p:pic>
        <p:nvPicPr>
          <p:cNvPr id="11" name="Graphic 10">
            <a:extLst>
              <a:ext uri="{FF2B5EF4-FFF2-40B4-BE49-F238E27FC236}">
                <a16:creationId xmlns:a16="http://schemas.microsoft.com/office/drawing/2014/main" id="{6316D5ED-ED5A-4DEA-A26A-D216A8E5F18A}"/>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493192" y="6583835"/>
            <a:ext cx="180984" cy="192001"/>
          </a:xfrm>
          <a:prstGeom prst="rect">
            <a:avLst/>
          </a:prstGeom>
        </p:spPr>
      </p:pic>
      <p:cxnSp>
        <p:nvCxnSpPr>
          <p:cNvPr id="12" name="Straight Connector 11">
            <a:extLst>
              <a:ext uri="{FF2B5EF4-FFF2-40B4-BE49-F238E27FC236}">
                <a16:creationId xmlns:a16="http://schemas.microsoft.com/office/drawing/2014/main" id="{859A14B3-7083-444C-AE90-1951DA124D3E}"/>
              </a:ext>
            </a:extLst>
          </p:cNvPr>
          <p:cNvCxnSpPr>
            <a:cxnSpLocks/>
          </p:cNvCxnSpPr>
          <p:nvPr userDrawn="1"/>
        </p:nvCxnSpPr>
        <p:spPr>
          <a:xfrm>
            <a:off x="0" y="6496048"/>
            <a:ext cx="121920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0" name="Title 18">
            <a:extLst>
              <a:ext uri="{FF2B5EF4-FFF2-40B4-BE49-F238E27FC236}">
                <a16:creationId xmlns:a16="http://schemas.microsoft.com/office/drawing/2014/main" id="{7725916F-093B-4C56-85A1-46E7828AF415}"/>
              </a:ext>
            </a:extLst>
          </p:cNvPr>
          <p:cNvSpPr>
            <a:spLocks noGrp="1"/>
          </p:cNvSpPr>
          <p:nvPr>
            <p:ph type="title"/>
          </p:nvPr>
        </p:nvSpPr>
        <p:spPr>
          <a:xfrm>
            <a:off x="329184" y="266371"/>
            <a:ext cx="10972800" cy="584775"/>
          </a:xfrm>
          <a:prstGeom prst="rect">
            <a:avLst/>
          </a:prstGeom>
        </p:spPr>
        <p:txBody>
          <a:bodyPr lIns="0" tIns="0" rIns="0" bIns="0"/>
          <a:lstStyle>
            <a:lvl1pPr>
              <a:defRPr lang="en-US" sz="2800" b="1" kern="1200" smtClean="0">
                <a:solidFill>
                  <a:schemeClr val="tx1"/>
                </a:solidFill>
                <a:latin typeface="Poppins" panose="00000500000000000000" pitchFamily="50" charset="0"/>
                <a:ea typeface="+mn-ea"/>
                <a:cs typeface="Poppins" panose="00000500000000000000" pitchFamily="50" charset="0"/>
              </a:defRPr>
            </a:lvl1pPr>
          </a:lstStyle>
          <a:p>
            <a:r>
              <a:rPr lang="en-US"/>
              <a:t>Click to edit Master title style</a:t>
            </a:r>
            <a:endParaRPr lang="en-IN" dirty="0"/>
          </a:p>
        </p:txBody>
      </p:sp>
      <p:sp>
        <p:nvSpPr>
          <p:cNvPr id="25" name="Content Placeholder 21">
            <a:extLst>
              <a:ext uri="{FF2B5EF4-FFF2-40B4-BE49-F238E27FC236}">
                <a16:creationId xmlns:a16="http://schemas.microsoft.com/office/drawing/2014/main" id="{442361EB-3A00-488E-A73E-65766E41F9EC}"/>
              </a:ext>
            </a:extLst>
          </p:cNvPr>
          <p:cNvSpPr>
            <a:spLocks noGrp="1"/>
          </p:cNvSpPr>
          <p:nvPr>
            <p:ph sz="quarter" idx="10"/>
          </p:nvPr>
        </p:nvSpPr>
        <p:spPr>
          <a:xfrm>
            <a:off x="329184" y="1238496"/>
            <a:ext cx="11558635" cy="246221"/>
          </a:xfrm>
          <a:prstGeom prst="rect">
            <a:avLst/>
          </a:prstGeom>
          <a:noFill/>
        </p:spPr>
        <p:txBody>
          <a:bodyPr wrap="square" lIns="0" tIns="0" rIns="0" bIns="0" rtlCol="0">
            <a:spAutoFit/>
          </a:bodyPr>
          <a:lstStyle>
            <a:lvl1pPr marL="0" indent="0">
              <a:lnSpc>
                <a:spcPct val="100000"/>
              </a:lnSpc>
              <a:spcBef>
                <a:spcPts val="0"/>
              </a:spcBef>
              <a:buNone/>
              <a:defRPr lang="en-US" sz="1600" dirty="0" smtClean="0">
                <a:latin typeface="+mn-lt"/>
                <a:cs typeface="Poppins Light" panose="00000400000000000000" pitchFamily="50" charset="0"/>
              </a:defRPr>
            </a:lvl1pPr>
            <a:lvl2pPr marL="228600" indent="0">
              <a:buNone/>
              <a:defRPr lang="en-US" sz="1600" kern="1200" dirty="0" smtClean="0">
                <a:solidFill>
                  <a:schemeClr val="tx1"/>
                </a:solidFill>
                <a:latin typeface="Poppins Light" panose="00000400000000000000" pitchFamily="50" charset="0"/>
                <a:ea typeface="+mn-ea"/>
                <a:cs typeface="Poppins Light" panose="00000400000000000000" pitchFamily="50" charset="0"/>
              </a:defRPr>
            </a:lvl2pPr>
            <a:lvl3pPr marL="685800" indent="0">
              <a:buNone/>
              <a:defRPr lang="en-US" sz="1600" kern="1200" dirty="0" smtClean="0">
                <a:solidFill>
                  <a:schemeClr val="tx1"/>
                </a:solidFill>
                <a:latin typeface="Poppins Light" panose="00000400000000000000" pitchFamily="50" charset="0"/>
                <a:ea typeface="+mn-ea"/>
                <a:cs typeface="Poppins Light" panose="00000400000000000000" pitchFamily="50" charset="0"/>
              </a:defRPr>
            </a:lvl3pPr>
            <a:lvl4pPr marL="1143000" indent="0">
              <a:buNone/>
              <a:defRPr lang="en-US" sz="1600" kern="1200" dirty="0" smtClean="0">
                <a:solidFill>
                  <a:schemeClr val="tx1"/>
                </a:solidFill>
                <a:latin typeface="Poppins Light" panose="00000400000000000000" pitchFamily="50" charset="0"/>
                <a:ea typeface="+mn-ea"/>
                <a:cs typeface="Poppins Light" panose="00000400000000000000" pitchFamily="50" charset="0"/>
              </a:defRPr>
            </a:lvl4pPr>
            <a:lvl5pPr marL="1600200" indent="0">
              <a:buNone/>
              <a:defRPr lang="en-IN" sz="1600" kern="1200" dirty="0" smtClean="0">
                <a:solidFill>
                  <a:schemeClr val="tx1"/>
                </a:solidFill>
                <a:latin typeface="Poppins Light" panose="00000400000000000000" pitchFamily="50" charset="0"/>
                <a:ea typeface="+mn-ea"/>
                <a:cs typeface="Poppins Light" panose="00000400000000000000" pitchFamily="50" charset="0"/>
              </a:defRPr>
            </a:lvl5pPr>
          </a:lstStyle>
          <a:p>
            <a:pPr marL="0" lvl="0"/>
            <a:r>
              <a:rPr lang="en-US"/>
              <a:t>Click to edit Master text styles</a:t>
            </a:r>
          </a:p>
        </p:txBody>
      </p:sp>
      <p:sp>
        <p:nvSpPr>
          <p:cNvPr id="15" name="Slide Number Placeholder 5">
            <a:extLst>
              <a:ext uri="{FF2B5EF4-FFF2-40B4-BE49-F238E27FC236}">
                <a16:creationId xmlns:a16="http://schemas.microsoft.com/office/drawing/2014/main" id="{802C5A8C-78F9-4251-B1C3-EC8C1C1DEBFB}"/>
              </a:ext>
            </a:extLst>
          </p:cNvPr>
          <p:cNvSpPr txBox="1">
            <a:spLocks/>
          </p:cNvSpPr>
          <p:nvPr userDrawn="1"/>
        </p:nvSpPr>
        <p:spPr>
          <a:xfrm>
            <a:off x="5905500" y="6499675"/>
            <a:ext cx="380999" cy="365125"/>
          </a:xfrm>
          <a:prstGeom prst="rect">
            <a:avLst/>
          </a:prstGeom>
        </p:spPr>
        <p:txBody>
          <a:bodyPr vert="horz" lIns="91440" tIns="45720" rIns="91440" bIns="45720" rtlCol="0" anchor="ctr"/>
          <a:lstStyle>
            <a:defPPr>
              <a:defRPr lang="en-US"/>
            </a:defPPr>
            <a:lvl1pPr marL="0" algn="ctr" defTabSz="914400" rtl="0" eaLnBrk="1" latinLnBrk="0" hangingPunct="1">
              <a:defRPr sz="1000" kern="1200">
                <a:solidFill>
                  <a:schemeClr val="tx1">
                    <a:tint val="75000"/>
                  </a:schemeClr>
                </a:solidFill>
                <a:latin typeface="Poppins" panose="00000500000000000000" pitchFamily="50" charset="0"/>
                <a:ea typeface="+mn-ea"/>
                <a:cs typeface="Poppins" panose="00000500000000000000" pitchFamily="50"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FAF63893-4B0C-4F88-9650-53ECAF8C5052}" type="slidenum">
              <a:rPr kumimoji="0" lang="en-IN" sz="1000" b="0" i="0" u="none" strike="noStrike" kern="1200" cap="none" spc="0" normalizeH="0" baseline="0" noProof="0" smtClean="0">
                <a:ln>
                  <a:noFill/>
                </a:ln>
                <a:solidFill>
                  <a:prstClr val="black">
                    <a:tint val="75000"/>
                  </a:prstClr>
                </a:solidFill>
                <a:effectLst/>
                <a:uLnTx/>
                <a:uFillTx/>
                <a:latin typeface="Poppins" panose="00000500000000000000" pitchFamily="50" charset="0"/>
                <a:ea typeface="+mn-ea"/>
                <a:cs typeface="Poppins" panose="00000500000000000000" pitchFamily="50" charset="0"/>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IN" sz="1000" b="0" i="0" u="none" strike="noStrike" kern="1200" cap="none" spc="0" normalizeH="0" baseline="0" noProof="0" dirty="0">
              <a:ln>
                <a:noFill/>
              </a:ln>
              <a:solidFill>
                <a:prstClr val="black">
                  <a:tint val="75000"/>
                </a:prstClr>
              </a:solidFill>
              <a:effectLst/>
              <a:uLnTx/>
              <a:uFillTx/>
              <a:latin typeface="Poppins" panose="00000500000000000000" pitchFamily="50" charset="0"/>
              <a:ea typeface="+mn-ea"/>
              <a:cs typeface="Poppins" panose="00000500000000000000" pitchFamily="50" charset="0"/>
            </a:endParaRPr>
          </a:p>
        </p:txBody>
      </p:sp>
      <p:sp>
        <p:nvSpPr>
          <p:cNvPr id="14" name="Text Placeholder 13">
            <a:extLst>
              <a:ext uri="{FF2B5EF4-FFF2-40B4-BE49-F238E27FC236}">
                <a16:creationId xmlns:a16="http://schemas.microsoft.com/office/drawing/2014/main" id="{25B4D872-DF40-449C-82B3-1CD1CB36207D}"/>
              </a:ext>
            </a:extLst>
          </p:cNvPr>
          <p:cNvSpPr>
            <a:spLocks noGrp="1"/>
          </p:cNvSpPr>
          <p:nvPr>
            <p:ph type="body" sz="quarter" idx="12"/>
          </p:nvPr>
        </p:nvSpPr>
        <p:spPr>
          <a:xfrm>
            <a:off x="303454" y="2684138"/>
            <a:ext cx="2793993" cy="3568700"/>
          </a:xfrm>
          <a:prstGeom prst="rect">
            <a:avLst/>
          </a:prstGeom>
        </p:spPr>
        <p:txBody>
          <a:bodyPr/>
          <a:lstStyle>
            <a:lvl1pPr marL="0" indent="0" algn="ctr">
              <a:lnSpc>
                <a:spcPct val="100000"/>
              </a:lnSpc>
              <a:spcBef>
                <a:spcPts val="0"/>
              </a:spcBef>
              <a:buFontTx/>
              <a:buNone/>
              <a:defRPr sz="1400"/>
            </a:lvl1pPr>
            <a:lvl2pPr marL="457200" indent="0">
              <a:lnSpc>
                <a:spcPct val="100000"/>
              </a:lnSpc>
              <a:spcBef>
                <a:spcPts val="0"/>
              </a:spcBef>
              <a:buFontTx/>
              <a:buNone/>
              <a:defRPr/>
            </a:lvl2pPr>
            <a:lvl3pPr marL="914400" indent="0">
              <a:lnSpc>
                <a:spcPct val="100000"/>
              </a:lnSpc>
              <a:spcBef>
                <a:spcPts val="0"/>
              </a:spcBef>
              <a:buFontTx/>
              <a:buNone/>
              <a:defRPr/>
            </a:lvl3pPr>
            <a:lvl4pPr marL="1371600" indent="0">
              <a:lnSpc>
                <a:spcPct val="100000"/>
              </a:lnSpc>
              <a:spcBef>
                <a:spcPts val="0"/>
              </a:spcBef>
              <a:buFontTx/>
              <a:buNone/>
              <a:defRPr/>
            </a:lvl4pPr>
            <a:lvl5pPr marL="1828800" indent="0">
              <a:lnSpc>
                <a:spcPct val="100000"/>
              </a:lnSpc>
              <a:spcBef>
                <a:spcPts val="0"/>
              </a:spcBef>
              <a:buFontTx/>
              <a:buNone/>
              <a:defRPr/>
            </a:lvl5pPr>
          </a:lstStyle>
          <a:p>
            <a:pPr lvl="0"/>
            <a:r>
              <a:rPr lang="en-US"/>
              <a:t>Click to edit Master text styles</a:t>
            </a:r>
          </a:p>
        </p:txBody>
      </p:sp>
      <p:sp>
        <p:nvSpPr>
          <p:cNvPr id="33" name="Rectangle 32">
            <a:extLst>
              <a:ext uri="{FF2B5EF4-FFF2-40B4-BE49-F238E27FC236}">
                <a16:creationId xmlns:a16="http://schemas.microsoft.com/office/drawing/2014/main" id="{5F417256-D04A-4382-B814-8E88C9E2ECA5}"/>
              </a:ext>
            </a:extLst>
          </p:cNvPr>
          <p:cNvSpPr/>
          <p:nvPr userDrawn="1"/>
        </p:nvSpPr>
        <p:spPr>
          <a:xfrm>
            <a:off x="3234356" y="1872067"/>
            <a:ext cx="2793993" cy="6550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5" name="Text Placeholder 13">
            <a:extLst>
              <a:ext uri="{FF2B5EF4-FFF2-40B4-BE49-F238E27FC236}">
                <a16:creationId xmlns:a16="http://schemas.microsoft.com/office/drawing/2014/main" id="{F3C0F584-5A98-4956-989D-A8995A02EB64}"/>
              </a:ext>
            </a:extLst>
          </p:cNvPr>
          <p:cNvSpPr>
            <a:spLocks noGrp="1"/>
          </p:cNvSpPr>
          <p:nvPr>
            <p:ph type="body" sz="quarter" idx="14"/>
          </p:nvPr>
        </p:nvSpPr>
        <p:spPr>
          <a:xfrm>
            <a:off x="3234356" y="2684138"/>
            <a:ext cx="2793993" cy="3568700"/>
          </a:xfrm>
          <a:prstGeom prst="rect">
            <a:avLst/>
          </a:prstGeom>
        </p:spPr>
        <p:txBody>
          <a:bodyPr/>
          <a:lstStyle>
            <a:lvl1pPr marL="0" indent="0" algn="ctr">
              <a:lnSpc>
                <a:spcPct val="100000"/>
              </a:lnSpc>
              <a:spcBef>
                <a:spcPts val="0"/>
              </a:spcBef>
              <a:buFontTx/>
              <a:buNone/>
              <a:defRPr sz="1400"/>
            </a:lvl1pPr>
            <a:lvl2pPr marL="457200" indent="0">
              <a:lnSpc>
                <a:spcPct val="100000"/>
              </a:lnSpc>
              <a:spcBef>
                <a:spcPts val="0"/>
              </a:spcBef>
              <a:buFontTx/>
              <a:buNone/>
              <a:defRPr/>
            </a:lvl2pPr>
            <a:lvl3pPr marL="914400" indent="0">
              <a:lnSpc>
                <a:spcPct val="100000"/>
              </a:lnSpc>
              <a:spcBef>
                <a:spcPts val="0"/>
              </a:spcBef>
              <a:buFontTx/>
              <a:buNone/>
              <a:defRPr/>
            </a:lvl3pPr>
            <a:lvl4pPr marL="1371600" indent="0">
              <a:lnSpc>
                <a:spcPct val="100000"/>
              </a:lnSpc>
              <a:spcBef>
                <a:spcPts val="0"/>
              </a:spcBef>
              <a:buFontTx/>
              <a:buNone/>
              <a:defRPr/>
            </a:lvl4pPr>
            <a:lvl5pPr marL="1828800" indent="0">
              <a:lnSpc>
                <a:spcPct val="100000"/>
              </a:lnSpc>
              <a:spcBef>
                <a:spcPts val="0"/>
              </a:spcBef>
              <a:buFontTx/>
              <a:buNone/>
              <a:defRPr/>
            </a:lvl5pPr>
          </a:lstStyle>
          <a:p>
            <a:pPr lvl="0"/>
            <a:r>
              <a:rPr lang="en-US"/>
              <a:t>Click to edit Master text styles</a:t>
            </a:r>
          </a:p>
        </p:txBody>
      </p:sp>
      <p:sp>
        <p:nvSpPr>
          <p:cNvPr id="36" name="Rectangle 35">
            <a:extLst>
              <a:ext uri="{FF2B5EF4-FFF2-40B4-BE49-F238E27FC236}">
                <a16:creationId xmlns:a16="http://schemas.microsoft.com/office/drawing/2014/main" id="{F2D41A16-DE0F-407F-B10A-82F614DE6F52}"/>
              </a:ext>
            </a:extLst>
          </p:cNvPr>
          <p:cNvSpPr/>
          <p:nvPr userDrawn="1"/>
        </p:nvSpPr>
        <p:spPr>
          <a:xfrm>
            <a:off x="6165258" y="1876505"/>
            <a:ext cx="2793993" cy="6550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8" name="Text Placeholder 13">
            <a:extLst>
              <a:ext uri="{FF2B5EF4-FFF2-40B4-BE49-F238E27FC236}">
                <a16:creationId xmlns:a16="http://schemas.microsoft.com/office/drawing/2014/main" id="{C371852A-1DCD-47AA-A74E-FC39FDFDE34C}"/>
              </a:ext>
            </a:extLst>
          </p:cNvPr>
          <p:cNvSpPr>
            <a:spLocks noGrp="1"/>
          </p:cNvSpPr>
          <p:nvPr>
            <p:ph type="body" sz="quarter" idx="16"/>
          </p:nvPr>
        </p:nvSpPr>
        <p:spPr>
          <a:xfrm>
            <a:off x="6165258" y="2688576"/>
            <a:ext cx="2793993" cy="3568700"/>
          </a:xfrm>
          <a:prstGeom prst="rect">
            <a:avLst/>
          </a:prstGeom>
        </p:spPr>
        <p:txBody>
          <a:bodyPr/>
          <a:lstStyle>
            <a:lvl1pPr marL="0" indent="0" algn="ctr">
              <a:lnSpc>
                <a:spcPct val="100000"/>
              </a:lnSpc>
              <a:spcBef>
                <a:spcPts val="0"/>
              </a:spcBef>
              <a:buFontTx/>
              <a:buNone/>
              <a:defRPr sz="1400"/>
            </a:lvl1pPr>
            <a:lvl2pPr marL="457200" indent="0">
              <a:lnSpc>
                <a:spcPct val="100000"/>
              </a:lnSpc>
              <a:spcBef>
                <a:spcPts val="0"/>
              </a:spcBef>
              <a:buFontTx/>
              <a:buNone/>
              <a:defRPr/>
            </a:lvl2pPr>
            <a:lvl3pPr marL="914400" indent="0">
              <a:lnSpc>
                <a:spcPct val="100000"/>
              </a:lnSpc>
              <a:spcBef>
                <a:spcPts val="0"/>
              </a:spcBef>
              <a:buFontTx/>
              <a:buNone/>
              <a:defRPr/>
            </a:lvl3pPr>
            <a:lvl4pPr marL="1371600" indent="0">
              <a:lnSpc>
                <a:spcPct val="100000"/>
              </a:lnSpc>
              <a:spcBef>
                <a:spcPts val="0"/>
              </a:spcBef>
              <a:buFontTx/>
              <a:buNone/>
              <a:defRPr/>
            </a:lvl4pPr>
            <a:lvl5pPr marL="1828800" indent="0">
              <a:lnSpc>
                <a:spcPct val="100000"/>
              </a:lnSpc>
              <a:spcBef>
                <a:spcPts val="0"/>
              </a:spcBef>
              <a:buFontTx/>
              <a:buNone/>
              <a:defRPr/>
            </a:lvl5pPr>
          </a:lstStyle>
          <a:p>
            <a:pPr lvl="0"/>
            <a:r>
              <a:rPr lang="en-US"/>
              <a:t>Click to edit Master text styles</a:t>
            </a:r>
          </a:p>
        </p:txBody>
      </p:sp>
      <p:sp>
        <p:nvSpPr>
          <p:cNvPr id="39" name="Rectangle 38">
            <a:extLst>
              <a:ext uri="{FF2B5EF4-FFF2-40B4-BE49-F238E27FC236}">
                <a16:creationId xmlns:a16="http://schemas.microsoft.com/office/drawing/2014/main" id="{A939815A-7A0E-4EBB-BA3C-6AAF4133A5EC}"/>
              </a:ext>
            </a:extLst>
          </p:cNvPr>
          <p:cNvSpPr/>
          <p:nvPr userDrawn="1"/>
        </p:nvSpPr>
        <p:spPr>
          <a:xfrm>
            <a:off x="9096159" y="1876505"/>
            <a:ext cx="2793993" cy="6550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1" name="Text Placeholder 13">
            <a:extLst>
              <a:ext uri="{FF2B5EF4-FFF2-40B4-BE49-F238E27FC236}">
                <a16:creationId xmlns:a16="http://schemas.microsoft.com/office/drawing/2014/main" id="{054D45FE-6E49-4F58-BAF6-51C11CB58B82}"/>
              </a:ext>
            </a:extLst>
          </p:cNvPr>
          <p:cNvSpPr>
            <a:spLocks noGrp="1"/>
          </p:cNvSpPr>
          <p:nvPr>
            <p:ph type="body" sz="quarter" idx="18"/>
          </p:nvPr>
        </p:nvSpPr>
        <p:spPr>
          <a:xfrm>
            <a:off x="9096159" y="2688576"/>
            <a:ext cx="2793993" cy="3568700"/>
          </a:xfrm>
          <a:prstGeom prst="rect">
            <a:avLst/>
          </a:prstGeom>
        </p:spPr>
        <p:txBody>
          <a:bodyPr/>
          <a:lstStyle>
            <a:lvl1pPr marL="0" indent="0" algn="ctr">
              <a:lnSpc>
                <a:spcPct val="100000"/>
              </a:lnSpc>
              <a:spcBef>
                <a:spcPts val="0"/>
              </a:spcBef>
              <a:buFontTx/>
              <a:buNone/>
              <a:defRPr sz="1400"/>
            </a:lvl1pPr>
            <a:lvl2pPr marL="457200" indent="0">
              <a:lnSpc>
                <a:spcPct val="100000"/>
              </a:lnSpc>
              <a:spcBef>
                <a:spcPts val="0"/>
              </a:spcBef>
              <a:buFontTx/>
              <a:buNone/>
              <a:defRPr/>
            </a:lvl2pPr>
            <a:lvl3pPr marL="914400" indent="0">
              <a:lnSpc>
                <a:spcPct val="100000"/>
              </a:lnSpc>
              <a:spcBef>
                <a:spcPts val="0"/>
              </a:spcBef>
              <a:buFontTx/>
              <a:buNone/>
              <a:defRPr/>
            </a:lvl3pPr>
            <a:lvl4pPr marL="1371600" indent="0">
              <a:lnSpc>
                <a:spcPct val="100000"/>
              </a:lnSpc>
              <a:spcBef>
                <a:spcPts val="0"/>
              </a:spcBef>
              <a:buFontTx/>
              <a:buNone/>
              <a:defRPr/>
            </a:lvl4pPr>
            <a:lvl5pPr marL="1828800" indent="0">
              <a:lnSpc>
                <a:spcPct val="100000"/>
              </a:lnSpc>
              <a:spcBef>
                <a:spcPts val="0"/>
              </a:spcBef>
              <a:buFontTx/>
              <a:buNone/>
              <a:defRPr/>
            </a:lvl5pPr>
          </a:lstStyle>
          <a:p>
            <a:pPr lvl="0"/>
            <a:r>
              <a:rPr lang="en-US"/>
              <a:t>Click to edit Master text styles</a:t>
            </a:r>
          </a:p>
        </p:txBody>
      </p:sp>
      <p:cxnSp>
        <p:nvCxnSpPr>
          <p:cNvPr id="42" name="Straight Connector 41">
            <a:extLst>
              <a:ext uri="{FF2B5EF4-FFF2-40B4-BE49-F238E27FC236}">
                <a16:creationId xmlns:a16="http://schemas.microsoft.com/office/drawing/2014/main" id="{1C54FDFC-D72D-461D-9E3D-3424C62268FA}"/>
              </a:ext>
            </a:extLst>
          </p:cNvPr>
          <p:cNvCxnSpPr>
            <a:cxnSpLocks/>
          </p:cNvCxnSpPr>
          <p:nvPr userDrawn="1"/>
        </p:nvCxnSpPr>
        <p:spPr>
          <a:xfrm>
            <a:off x="3167781" y="1872067"/>
            <a:ext cx="0" cy="4516033"/>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94DE1910-240D-4A5E-BB18-E49147E6C551}"/>
              </a:ext>
            </a:extLst>
          </p:cNvPr>
          <p:cNvCxnSpPr>
            <a:cxnSpLocks/>
          </p:cNvCxnSpPr>
          <p:nvPr userDrawn="1"/>
        </p:nvCxnSpPr>
        <p:spPr>
          <a:xfrm>
            <a:off x="6100220" y="1872067"/>
            <a:ext cx="0" cy="4516033"/>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BA32FE7A-9D9E-4D62-8DC2-73A24B09D834}"/>
              </a:ext>
            </a:extLst>
          </p:cNvPr>
          <p:cNvCxnSpPr>
            <a:cxnSpLocks/>
          </p:cNvCxnSpPr>
          <p:nvPr userDrawn="1"/>
        </p:nvCxnSpPr>
        <p:spPr>
          <a:xfrm>
            <a:off x="9032659" y="1872067"/>
            <a:ext cx="0" cy="4516033"/>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7" name="Text Placeholder 16">
            <a:extLst>
              <a:ext uri="{FF2B5EF4-FFF2-40B4-BE49-F238E27FC236}">
                <a16:creationId xmlns:a16="http://schemas.microsoft.com/office/drawing/2014/main" id="{211BA3A3-2FF8-4179-A2AA-89DCC1A51A06}"/>
              </a:ext>
            </a:extLst>
          </p:cNvPr>
          <p:cNvSpPr>
            <a:spLocks noGrp="1"/>
          </p:cNvSpPr>
          <p:nvPr>
            <p:ph type="body" sz="quarter" idx="19"/>
          </p:nvPr>
        </p:nvSpPr>
        <p:spPr>
          <a:xfrm>
            <a:off x="533400" y="1959538"/>
            <a:ext cx="2387600" cy="488950"/>
          </a:xfrm>
          <a:prstGeom prst="rect">
            <a:avLst/>
          </a:prstGeom>
        </p:spPr>
        <p:txBody>
          <a:bodyPr lIns="0" tIns="0" rIns="0" bIns="0"/>
          <a:lstStyle>
            <a:lvl1pPr marL="0" indent="0" algn="ctr">
              <a:lnSpc>
                <a:spcPct val="100000"/>
              </a:lnSpc>
              <a:spcBef>
                <a:spcPts val="0"/>
              </a:spcBef>
              <a:buFontTx/>
              <a:buNone/>
              <a:defRPr sz="1600" b="1">
                <a:solidFill>
                  <a:schemeClr val="bg1"/>
                </a:solidFill>
              </a:defRPr>
            </a:lvl1pPr>
            <a:lvl2pPr marL="457200" indent="0" algn="ctr">
              <a:lnSpc>
                <a:spcPct val="100000"/>
              </a:lnSpc>
              <a:buFontTx/>
              <a:buNone/>
              <a:defRPr sz="1600">
                <a:solidFill>
                  <a:schemeClr val="bg1"/>
                </a:solidFill>
              </a:defRPr>
            </a:lvl2pPr>
            <a:lvl3pPr marL="914400" indent="0" algn="ctr">
              <a:lnSpc>
                <a:spcPct val="100000"/>
              </a:lnSpc>
              <a:buFontTx/>
              <a:buNone/>
              <a:defRPr sz="1600">
                <a:solidFill>
                  <a:schemeClr val="bg1"/>
                </a:solidFill>
              </a:defRPr>
            </a:lvl3pPr>
            <a:lvl4pPr marL="1371600" indent="0" algn="ctr">
              <a:lnSpc>
                <a:spcPct val="100000"/>
              </a:lnSpc>
              <a:buFontTx/>
              <a:buNone/>
              <a:defRPr sz="1600">
                <a:solidFill>
                  <a:schemeClr val="bg1"/>
                </a:solidFill>
              </a:defRPr>
            </a:lvl4pPr>
            <a:lvl5pPr marL="1828800" indent="0" algn="ctr">
              <a:lnSpc>
                <a:spcPct val="100000"/>
              </a:lnSpc>
              <a:buFontTx/>
              <a:buNone/>
              <a:defRPr sz="1600">
                <a:solidFill>
                  <a:schemeClr val="bg1"/>
                </a:solidFill>
              </a:defRPr>
            </a:lvl5pPr>
          </a:lstStyle>
          <a:p>
            <a:pPr lvl="0"/>
            <a:r>
              <a:rPr lang="en-US"/>
              <a:t>Click to edit Master text styles</a:t>
            </a:r>
          </a:p>
        </p:txBody>
      </p:sp>
      <p:sp>
        <p:nvSpPr>
          <p:cNvPr id="51" name="Text Placeholder 16">
            <a:extLst>
              <a:ext uri="{FF2B5EF4-FFF2-40B4-BE49-F238E27FC236}">
                <a16:creationId xmlns:a16="http://schemas.microsoft.com/office/drawing/2014/main" id="{CDE49AEF-8F54-4FEA-81BF-AC22424E6433}"/>
              </a:ext>
            </a:extLst>
          </p:cNvPr>
          <p:cNvSpPr>
            <a:spLocks noGrp="1"/>
          </p:cNvSpPr>
          <p:nvPr>
            <p:ph type="body" sz="quarter" idx="20"/>
          </p:nvPr>
        </p:nvSpPr>
        <p:spPr>
          <a:xfrm>
            <a:off x="3437552" y="1959538"/>
            <a:ext cx="2387600" cy="488950"/>
          </a:xfrm>
          <a:prstGeom prst="rect">
            <a:avLst/>
          </a:prstGeom>
        </p:spPr>
        <p:txBody>
          <a:bodyPr lIns="0" tIns="0" rIns="0" bIns="0"/>
          <a:lstStyle>
            <a:lvl1pPr marL="0" indent="0" algn="ctr">
              <a:lnSpc>
                <a:spcPct val="100000"/>
              </a:lnSpc>
              <a:spcBef>
                <a:spcPts val="0"/>
              </a:spcBef>
              <a:buFontTx/>
              <a:buNone/>
              <a:defRPr sz="1600" b="1">
                <a:solidFill>
                  <a:schemeClr val="bg1"/>
                </a:solidFill>
              </a:defRPr>
            </a:lvl1pPr>
            <a:lvl2pPr marL="457200" indent="0" algn="ctr">
              <a:lnSpc>
                <a:spcPct val="100000"/>
              </a:lnSpc>
              <a:buFontTx/>
              <a:buNone/>
              <a:defRPr sz="1600">
                <a:solidFill>
                  <a:schemeClr val="bg1"/>
                </a:solidFill>
              </a:defRPr>
            </a:lvl2pPr>
            <a:lvl3pPr marL="914400" indent="0" algn="ctr">
              <a:lnSpc>
                <a:spcPct val="100000"/>
              </a:lnSpc>
              <a:buFontTx/>
              <a:buNone/>
              <a:defRPr sz="1600">
                <a:solidFill>
                  <a:schemeClr val="bg1"/>
                </a:solidFill>
              </a:defRPr>
            </a:lvl3pPr>
            <a:lvl4pPr marL="1371600" indent="0" algn="ctr">
              <a:lnSpc>
                <a:spcPct val="100000"/>
              </a:lnSpc>
              <a:buFontTx/>
              <a:buNone/>
              <a:defRPr sz="1600">
                <a:solidFill>
                  <a:schemeClr val="bg1"/>
                </a:solidFill>
              </a:defRPr>
            </a:lvl4pPr>
            <a:lvl5pPr marL="1828800" indent="0" algn="ctr">
              <a:lnSpc>
                <a:spcPct val="100000"/>
              </a:lnSpc>
              <a:buFontTx/>
              <a:buNone/>
              <a:defRPr sz="1600">
                <a:solidFill>
                  <a:schemeClr val="bg1"/>
                </a:solidFill>
              </a:defRPr>
            </a:lvl5pPr>
          </a:lstStyle>
          <a:p>
            <a:pPr lvl="0"/>
            <a:r>
              <a:rPr lang="en-US"/>
              <a:t>Click to edit Master text styles</a:t>
            </a:r>
          </a:p>
        </p:txBody>
      </p:sp>
      <p:sp>
        <p:nvSpPr>
          <p:cNvPr id="52" name="Text Placeholder 16">
            <a:extLst>
              <a:ext uri="{FF2B5EF4-FFF2-40B4-BE49-F238E27FC236}">
                <a16:creationId xmlns:a16="http://schemas.microsoft.com/office/drawing/2014/main" id="{39A8A22B-2700-4F7A-8418-4D77F8D35FE3}"/>
              </a:ext>
            </a:extLst>
          </p:cNvPr>
          <p:cNvSpPr>
            <a:spLocks noGrp="1"/>
          </p:cNvSpPr>
          <p:nvPr>
            <p:ph type="body" sz="quarter" idx="21"/>
          </p:nvPr>
        </p:nvSpPr>
        <p:spPr>
          <a:xfrm>
            <a:off x="6368454" y="1959538"/>
            <a:ext cx="2387600" cy="488950"/>
          </a:xfrm>
          <a:prstGeom prst="rect">
            <a:avLst/>
          </a:prstGeom>
        </p:spPr>
        <p:txBody>
          <a:bodyPr lIns="0" tIns="0" rIns="0" bIns="0"/>
          <a:lstStyle>
            <a:lvl1pPr marL="0" indent="0" algn="ctr">
              <a:lnSpc>
                <a:spcPct val="100000"/>
              </a:lnSpc>
              <a:spcBef>
                <a:spcPts val="0"/>
              </a:spcBef>
              <a:buFontTx/>
              <a:buNone/>
              <a:defRPr sz="1600" b="1">
                <a:solidFill>
                  <a:schemeClr val="bg1"/>
                </a:solidFill>
              </a:defRPr>
            </a:lvl1pPr>
            <a:lvl2pPr marL="457200" indent="0" algn="ctr">
              <a:lnSpc>
                <a:spcPct val="100000"/>
              </a:lnSpc>
              <a:buFontTx/>
              <a:buNone/>
              <a:defRPr sz="1600">
                <a:solidFill>
                  <a:schemeClr val="bg1"/>
                </a:solidFill>
              </a:defRPr>
            </a:lvl2pPr>
            <a:lvl3pPr marL="914400" indent="0" algn="ctr">
              <a:lnSpc>
                <a:spcPct val="100000"/>
              </a:lnSpc>
              <a:buFontTx/>
              <a:buNone/>
              <a:defRPr sz="1600">
                <a:solidFill>
                  <a:schemeClr val="bg1"/>
                </a:solidFill>
              </a:defRPr>
            </a:lvl3pPr>
            <a:lvl4pPr marL="1371600" indent="0" algn="ctr">
              <a:lnSpc>
                <a:spcPct val="100000"/>
              </a:lnSpc>
              <a:buFontTx/>
              <a:buNone/>
              <a:defRPr sz="1600">
                <a:solidFill>
                  <a:schemeClr val="bg1"/>
                </a:solidFill>
              </a:defRPr>
            </a:lvl4pPr>
            <a:lvl5pPr marL="1828800" indent="0" algn="ctr">
              <a:lnSpc>
                <a:spcPct val="100000"/>
              </a:lnSpc>
              <a:buFontTx/>
              <a:buNone/>
              <a:defRPr sz="1600">
                <a:solidFill>
                  <a:schemeClr val="bg1"/>
                </a:solidFill>
              </a:defRPr>
            </a:lvl5pPr>
          </a:lstStyle>
          <a:p>
            <a:pPr lvl="0"/>
            <a:r>
              <a:rPr lang="en-US"/>
              <a:t>Click to edit Master text styles</a:t>
            </a:r>
          </a:p>
        </p:txBody>
      </p:sp>
      <p:sp>
        <p:nvSpPr>
          <p:cNvPr id="53" name="Text Placeholder 16">
            <a:extLst>
              <a:ext uri="{FF2B5EF4-FFF2-40B4-BE49-F238E27FC236}">
                <a16:creationId xmlns:a16="http://schemas.microsoft.com/office/drawing/2014/main" id="{60DF8D14-D909-4D24-96A6-DDD1878EBAD0}"/>
              </a:ext>
            </a:extLst>
          </p:cNvPr>
          <p:cNvSpPr>
            <a:spLocks noGrp="1"/>
          </p:cNvSpPr>
          <p:nvPr>
            <p:ph type="body" sz="quarter" idx="22"/>
          </p:nvPr>
        </p:nvSpPr>
        <p:spPr>
          <a:xfrm>
            <a:off x="9299355" y="1959538"/>
            <a:ext cx="2387600" cy="488950"/>
          </a:xfrm>
          <a:prstGeom prst="rect">
            <a:avLst/>
          </a:prstGeom>
        </p:spPr>
        <p:txBody>
          <a:bodyPr lIns="0" tIns="0" rIns="0" bIns="0"/>
          <a:lstStyle>
            <a:lvl1pPr marL="0" indent="0" algn="ctr">
              <a:lnSpc>
                <a:spcPct val="100000"/>
              </a:lnSpc>
              <a:spcBef>
                <a:spcPts val="0"/>
              </a:spcBef>
              <a:buFontTx/>
              <a:buNone/>
              <a:defRPr sz="1600" b="1">
                <a:solidFill>
                  <a:schemeClr val="bg1"/>
                </a:solidFill>
              </a:defRPr>
            </a:lvl1pPr>
            <a:lvl2pPr marL="457200" indent="0" algn="ctr">
              <a:lnSpc>
                <a:spcPct val="100000"/>
              </a:lnSpc>
              <a:buFontTx/>
              <a:buNone/>
              <a:defRPr sz="1600">
                <a:solidFill>
                  <a:schemeClr val="bg1"/>
                </a:solidFill>
              </a:defRPr>
            </a:lvl2pPr>
            <a:lvl3pPr marL="914400" indent="0" algn="ctr">
              <a:lnSpc>
                <a:spcPct val="100000"/>
              </a:lnSpc>
              <a:buFontTx/>
              <a:buNone/>
              <a:defRPr sz="1600">
                <a:solidFill>
                  <a:schemeClr val="bg1"/>
                </a:solidFill>
              </a:defRPr>
            </a:lvl3pPr>
            <a:lvl4pPr marL="1371600" indent="0" algn="ctr">
              <a:lnSpc>
                <a:spcPct val="100000"/>
              </a:lnSpc>
              <a:buFontTx/>
              <a:buNone/>
              <a:defRPr sz="1600">
                <a:solidFill>
                  <a:schemeClr val="bg1"/>
                </a:solidFill>
              </a:defRPr>
            </a:lvl4pPr>
            <a:lvl5pPr marL="1828800" indent="0" algn="ctr">
              <a:lnSpc>
                <a:spcPct val="100000"/>
              </a:lnSpc>
              <a:buFontTx/>
              <a:buNone/>
              <a:defRPr sz="16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371533731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Content and Pic format 1">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1B40EEA-0523-4C11-8C5A-1C9AD6800FCE}"/>
              </a:ext>
            </a:extLst>
          </p:cNvPr>
          <p:cNvSpPr/>
          <p:nvPr userDrawn="1"/>
        </p:nvSpPr>
        <p:spPr>
          <a:xfrm>
            <a:off x="8084321" y="1342122"/>
            <a:ext cx="4107679" cy="4903232"/>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3" name="TextBox 62">
            <a:extLst>
              <a:ext uri="{FF2B5EF4-FFF2-40B4-BE49-F238E27FC236}">
                <a16:creationId xmlns:a16="http://schemas.microsoft.com/office/drawing/2014/main" id="{986E6D9D-F4E3-4576-82C1-9B88B8920CDD}"/>
              </a:ext>
            </a:extLst>
          </p:cNvPr>
          <p:cNvSpPr txBox="1"/>
          <p:nvPr userDrawn="1"/>
        </p:nvSpPr>
        <p:spPr>
          <a:xfrm>
            <a:off x="0" y="6575289"/>
            <a:ext cx="3110147" cy="230832"/>
          </a:xfrm>
          <a:prstGeom prst="rect">
            <a:avLst/>
          </a:prstGeom>
          <a:noFill/>
        </p:spPr>
        <p:txBody>
          <a:bodyPr wrap="none" rtlCol="0">
            <a:spAutoFit/>
          </a:bodyPr>
          <a:lstStyle/>
          <a:p>
            <a:pPr algn="r"/>
            <a:r>
              <a:rPr lang="en-US" sz="900" dirty="0">
                <a:solidFill>
                  <a:schemeClr val="tx1">
                    <a:lumMod val="50000"/>
                    <a:lumOff val="50000"/>
                  </a:schemeClr>
                </a:solidFill>
                <a:latin typeface="Poppins" panose="00000500000000000000" pitchFamily="50" charset="0"/>
                <a:cs typeface="Poppins" panose="00000500000000000000" pitchFamily="50" charset="0"/>
              </a:rPr>
              <a:t>© COPYRIGHT 2022, TREDENCE. ALL RIGHTS RESERVED</a:t>
            </a:r>
            <a:endParaRPr lang="en-IN" sz="900" dirty="0">
              <a:solidFill>
                <a:schemeClr val="tx1">
                  <a:lumMod val="50000"/>
                  <a:lumOff val="50000"/>
                </a:schemeClr>
              </a:solidFill>
              <a:latin typeface="Poppins" panose="00000500000000000000" pitchFamily="50" charset="0"/>
              <a:cs typeface="Poppins" panose="00000500000000000000" pitchFamily="50" charset="0"/>
            </a:endParaRPr>
          </a:p>
        </p:txBody>
      </p:sp>
      <p:grpSp>
        <p:nvGrpSpPr>
          <p:cNvPr id="64" name="Group 63">
            <a:extLst>
              <a:ext uri="{FF2B5EF4-FFF2-40B4-BE49-F238E27FC236}">
                <a16:creationId xmlns:a16="http://schemas.microsoft.com/office/drawing/2014/main" id="{3FC12268-4548-47B5-BBC2-C09560F75B85}"/>
              </a:ext>
            </a:extLst>
          </p:cNvPr>
          <p:cNvGrpSpPr/>
          <p:nvPr userDrawn="1"/>
        </p:nvGrpSpPr>
        <p:grpSpPr>
          <a:xfrm>
            <a:off x="5902296" y="6657690"/>
            <a:ext cx="387409" cy="0"/>
            <a:chOff x="5905144" y="6657690"/>
            <a:chExt cx="387409" cy="0"/>
          </a:xfrm>
        </p:grpSpPr>
        <p:cxnSp>
          <p:nvCxnSpPr>
            <p:cNvPr id="65" name="Straight Connector 64">
              <a:extLst>
                <a:ext uri="{FF2B5EF4-FFF2-40B4-BE49-F238E27FC236}">
                  <a16:creationId xmlns:a16="http://schemas.microsoft.com/office/drawing/2014/main" id="{F1D40E5A-CF6C-460B-A94D-67318400F0BE}"/>
                </a:ext>
              </a:extLst>
            </p:cNvPr>
            <p:cNvCxnSpPr>
              <a:cxnSpLocks/>
            </p:cNvCxnSpPr>
            <p:nvPr userDrawn="1"/>
          </p:nvCxnSpPr>
          <p:spPr>
            <a:xfrm>
              <a:off x="5905144" y="6657690"/>
              <a:ext cx="71215" cy="0"/>
            </a:xfrm>
            <a:prstGeom prst="line">
              <a:avLst/>
            </a:prstGeom>
            <a:ln w="28575">
              <a:solidFill>
                <a:srgbClr val="FE5000"/>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A7258CC2-3A17-49B2-AC3E-392A5DB89165}"/>
                </a:ext>
              </a:extLst>
            </p:cNvPr>
            <p:cNvCxnSpPr>
              <a:cxnSpLocks/>
            </p:cNvCxnSpPr>
            <p:nvPr userDrawn="1"/>
          </p:nvCxnSpPr>
          <p:spPr>
            <a:xfrm>
              <a:off x="6221338" y="6657690"/>
              <a:ext cx="71215" cy="0"/>
            </a:xfrm>
            <a:prstGeom prst="line">
              <a:avLst/>
            </a:prstGeom>
            <a:ln w="28575">
              <a:solidFill>
                <a:srgbClr val="FE5000"/>
              </a:solidFill>
            </a:ln>
          </p:spPr>
          <p:style>
            <a:lnRef idx="1">
              <a:schemeClr val="accent1"/>
            </a:lnRef>
            <a:fillRef idx="0">
              <a:schemeClr val="accent1"/>
            </a:fillRef>
            <a:effectRef idx="0">
              <a:schemeClr val="accent1"/>
            </a:effectRef>
            <a:fontRef idx="minor">
              <a:schemeClr val="tx1"/>
            </a:fontRef>
          </p:style>
        </p:cxnSp>
      </p:grpSp>
      <p:pic>
        <p:nvPicPr>
          <p:cNvPr id="67" name="Graphic 66">
            <a:extLst>
              <a:ext uri="{FF2B5EF4-FFF2-40B4-BE49-F238E27FC236}">
                <a16:creationId xmlns:a16="http://schemas.microsoft.com/office/drawing/2014/main" id="{C8386C3C-7BC4-4B1A-AC1D-A01540E347B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734492" y="6583835"/>
            <a:ext cx="180984" cy="192001"/>
          </a:xfrm>
          <a:prstGeom prst="rect">
            <a:avLst/>
          </a:prstGeom>
        </p:spPr>
      </p:pic>
      <p:cxnSp>
        <p:nvCxnSpPr>
          <p:cNvPr id="68" name="Straight Connector 67">
            <a:extLst>
              <a:ext uri="{FF2B5EF4-FFF2-40B4-BE49-F238E27FC236}">
                <a16:creationId xmlns:a16="http://schemas.microsoft.com/office/drawing/2014/main" id="{3E669637-C2B2-4A48-B89D-5CE3053F408D}"/>
              </a:ext>
            </a:extLst>
          </p:cNvPr>
          <p:cNvCxnSpPr>
            <a:cxnSpLocks/>
          </p:cNvCxnSpPr>
          <p:nvPr userDrawn="1"/>
        </p:nvCxnSpPr>
        <p:spPr>
          <a:xfrm>
            <a:off x="0" y="6496048"/>
            <a:ext cx="121920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15" name="Graphic 14">
            <a:extLst>
              <a:ext uri="{FF2B5EF4-FFF2-40B4-BE49-F238E27FC236}">
                <a16:creationId xmlns:a16="http://schemas.microsoft.com/office/drawing/2014/main" id="{05DF0A52-E932-4E1B-9BC8-625C8C70970E}"/>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7400658" y="4558441"/>
            <a:ext cx="4791342" cy="1119473"/>
          </a:xfrm>
          <a:prstGeom prst="rect">
            <a:avLst/>
          </a:prstGeom>
        </p:spPr>
      </p:pic>
      <p:sp>
        <p:nvSpPr>
          <p:cNvPr id="34" name="Title 18">
            <a:extLst>
              <a:ext uri="{FF2B5EF4-FFF2-40B4-BE49-F238E27FC236}">
                <a16:creationId xmlns:a16="http://schemas.microsoft.com/office/drawing/2014/main" id="{799BC1F3-EF7C-4778-912C-D2E4DDD71E79}"/>
              </a:ext>
            </a:extLst>
          </p:cNvPr>
          <p:cNvSpPr>
            <a:spLocks noGrp="1"/>
          </p:cNvSpPr>
          <p:nvPr>
            <p:ph type="title"/>
          </p:nvPr>
        </p:nvSpPr>
        <p:spPr>
          <a:xfrm>
            <a:off x="329184" y="266371"/>
            <a:ext cx="10972800" cy="584775"/>
          </a:xfrm>
          <a:prstGeom prst="rect">
            <a:avLst/>
          </a:prstGeom>
        </p:spPr>
        <p:txBody>
          <a:bodyPr lIns="0" tIns="0" rIns="0" bIns="0"/>
          <a:lstStyle>
            <a:lvl1pPr>
              <a:defRPr lang="en-US" sz="2800" b="1" kern="1200" smtClean="0">
                <a:solidFill>
                  <a:schemeClr val="tx1"/>
                </a:solidFill>
                <a:latin typeface="Poppins" panose="00000500000000000000" pitchFamily="50" charset="0"/>
                <a:ea typeface="+mn-ea"/>
                <a:cs typeface="Poppins" panose="00000500000000000000" pitchFamily="50" charset="0"/>
              </a:defRPr>
            </a:lvl1pPr>
          </a:lstStyle>
          <a:p>
            <a:r>
              <a:rPr lang="en-US"/>
              <a:t>Click to edit Master title style</a:t>
            </a:r>
            <a:endParaRPr lang="en-IN" dirty="0"/>
          </a:p>
        </p:txBody>
      </p:sp>
      <p:sp>
        <p:nvSpPr>
          <p:cNvPr id="36" name="Content Placeholder 21">
            <a:extLst>
              <a:ext uri="{FF2B5EF4-FFF2-40B4-BE49-F238E27FC236}">
                <a16:creationId xmlns:a16="http://schemas.microsoft.com/office/drawing/2014/main" id="{BE7A600B-78FF-48D1-8351-97E5F7E849C1}"/>
              </a:ext>
            </a:extLst>
          </p:cNvPr>
          <p:cNvSpPr>
            <a:spLocks noGrp="1"/>
          </p:cNvSpPr>
          <p:nvPr>
            <p:ph sz="quarter" idx="10"/>
          </p:nvPr>
        </p:nvSpPr>
        <p:spPr>
          <a:xfrm>
            <a:off x="329184" y="930386"/>
            <a:ext cx="11558635" cy="223651"/>
          </a:xfrm>
          <a:prstGeom prst="rect">
            <a:avLst/>
          </a:prstGeom>
          <a:noFill/>
        </p:spPr>
        <p:txBody>
          <a:bodyPr wrap="square" lIns="0" tIns="0" rIns="0" bIns="0" rtlCol="0">
            <a:spAutoFit/>
          </a:bodyPr>
          <a:lstStyle>
            <a:lvl1pPr marL="0" indent="0">
              <a:buNone/>
              <a:defRPr lang="en-US" sz="1600" dirty="0" smtClean="0">
                <a:latin typeface="+mn-lt"/>
                <a:cs typeface="Poppins Light" panose="00000400000000000000" pitchFamily="50" charset="0"/>
              </a:defRPr>
            </a:lvl1pPr>
            <a:lvl2pPr marL="228600" indent="0">
              <a:buNone/>
              <a:defRPr lang="en-US" sz="1600" kern="1200" dirty="0" smtClean="0">
                <a:solidFill>
                  <a:schemeClr val="tx1"/>
                </a:solidFill>
                <a:latin typeface="Poppins Light" panose="00000400000000000000" pitchFamily="50" charset="0"/>
                <a:ea typeface="+mn-ea"/>
                <a:cs typeface="Poppins Light" panose="00000400000000000000" pitchFamily="50" charset="0"/>
              </a:defRPr>
            </a:lvl2pPr>
            <a:lvl3pPr marL="685800" indent="0">
              <a:buNone/>
              <a:defRPr lang="en-US" sz="1600" kern="1200" dirty="0" smtClean="0">
                <a:solidFill>
                  <a:schemeClr val="tx1"/>
                </a:solidFill>
                <a:latin typeface="Poppins Light" panose="00000400000000000000" pitchFamily="50" charset="0"/>
                <a:ea typeface="+mn-ea"/>
                <a:cs typeface="Poppins Light" panose="00000400000000000000" pitchFamily="50" charset="0"/>
              </a:defRPr>
            </a:lvl3pPr>
            <a:lvl4pPr marL="1143000" indent="0">
              <a:buNone/>
              <a:defRPr lang="en-US" sz="1600" kern="1200" dirty="0" smtClean="0">
                <a:solidFill>
                  <a:schemeClr val="tx1"/>
                </a:solidFill>
                <a:latin typeface="Poppins Light" panose="00000400000000000000" pitchFamily="50" charset="0"/>
                <a:ea typeface="+mn-ea"/>
                <a:cs typeface="Poppins Light" panose="00000400000000000000" pitchFamily="50" charset="0"/>
              </a:defRPr>
            </a:lvl4pPr>
            <a:lvl5pPr marL="1600200" indent="0">
              <a:buNone/>
              <a:defRPr lang="en-IN" sz="1600" kern="1200" dirty="0" smtClean="0">
                <a:solidFill>
                  <a:schemeClr val="tx1"/>
                </a:solidFill>
                <a:latin typeface="Poppins Light" panose="00000400000000000000" pitchFamily="50" charset="0"/>
                <a:ea typeface="+mn-ea"/>
                <a:cs typeface="Poppins Light" panose="00000400000000000000" pitchFamily="50" charset="0"/>
              </a:defRPr>
            </a:lvl5pPr>
          </a:lstStyle>
          <a:p>
            <a:pPr marL="0" lvl="0"/>
            <a:r>
              <a:rPr lang="en-US"/>
              <a:t>Click to edit Master text styles</a:t>
            </a:r>
          </a:p>
        </p:txBody>
      </p:sp>
      <p:sp>
        <p:nvSpPr>
          <p:cNvPr id="41" name="Text Placeholder 5">
            <a:extLst>
              <a:ext uri="{FF2B5EF4-FFF2-40B4-BE49-F238E27FC236}">
                <a16:creationId xmlns:a16="http://schemas.microsoft.com/office/drawing/2014/main" id="{B77CBC86-3958-4399-A391-B10486C53CD2}"/>
              </a:ext>
            </a:extLst>
          </p:cNvPr>
          <p:cNvSpPr>
            <a:spLocks noGrp="1"/>
          </p:cNvSpPr>
          <p:nvPr>
            <p:ph type="body" sz="quarter" idx="11" hasCustomPrompt="1"/>
          </p:nvPr>
        </p:nvSpPr>
        <p:spPr>
          <a:xfrm>
            <a:off x="8654426" y="1817580"/>
            <a:ext cx="2967469" cy="779188"/>
          </a:xfrm>
          <a:prstGeom prst="rect">
            <a:avLst/>
          </a:prstGeom>
          <a:noFill/>
        </p:spPr>
        <p:txBody>
          <a:bodyPr wrap="square" lIns="0" tIns="0" rIns="0" bIns="0" rtlCol="0">
            <a:spAutoFit/>
          </a:bodyPr>
          <a:lstStyle>
            <a:lvl1pPr marL="0" indent="0">
              <a:spcBef>
                <a:spcPts val="0"/>
              </a:spcBef>
              <a:buNone/>
              <a:defRPr lang="en-US" b="1" smtClean="0">
                <a:solidFill>
                  <a:schemeClr val="bg1"/>
                </a:solidFill>
                <a:latin typeface="Poppins" panose="00000500000000000000" pitchFamily="50" charset="0"/>
                <a:cs typeface="Poppins" panose="00000500000000000000" pitchFamily="50" charset="0"/>
              </a:defRPr>
            </a:lvl1pPr>
            <a:lvl2pPr>
              <a:defRPr lang="en-US" sz="1800" smtClean="0"/>
            </a:lvl2pPr>
            <a:lvl3pPr>
              <a:defRPr lang="en-US" sz="1800" smtClean="0"/>
            </a:lvl3pPr>
            <a:lvl4pPr>
              <a:defRPr lang="en-US" smtClean="0"/>
            </a:lvl4pPr>
            <a:lvl5pPr>
              <a:defRPr lang="en-IN"/>
            </a:lvl5pPr>
          </a:lstStyle>
          <a:p>
            <a:r>
              <a:rPr lang="en-IN" sz="2800" b="1" dirty="0">
                <a:solidFill>
                  <a:schemeClr val="bg1"/>
                </a:solidFill>
                <a:latin typeface="Poppins" panose="00000500000000000000" pitchFamily="50" charset="0"/>
                <a:cs typeface="Poppins" panose="00000500000000000000" pitchFamily="50" charset="0"/>
              </a:rPr>
              <a:t>Click to add</a:t>
            </a:r>
          </a:p>
          <a:p>
            <a:r>
              <a:rPr lang="en-IN" sz="2800" b="1" dirty="0">
                <a:solidFill>
                  <a:schemeClr val="bg1"/>
                </a:solidFill>
                <a:latin typeface="Poppins" panose="00000500000000000000" pitchFamily="50" charset="0"/>
                <a:cs typeface="Poppins" panose="00000500000000000000" pitchFamily="50" charset="0"/>
              </a:rPr>
              <a:t>text/ title</a:t>
            </a:r>
          </a:p>
        </p:txBody>
      </p:sp>
      <p:sp>
        <p:nvSpPr>
          <p:cNvPr id="9" name="Content Placeholder 8">
            <a:extLst>
              <a:ext uri="{FF2B5EF4-FFF2-40B4-BE49-F238E27FC236}">
                <a16:creationId xmlns:a16="http://schemas.microsoft.com/office/drawing/2014/main" id="{14F3082F-C7C1-4882-B1F5-78876CDF9E61}"/>
              </a:ext>
            </a:extLst>
          </p:cNvPr>
          <p:cNvSpPr>
            <a:spLocks noGrp="1"/>
          </p:cNvSpPr>
          <p:nvPr>
            <p:ph sz="quarter" idx="12" hasCustomPrompt="1"/>
          </p:nvPr>
        </p:nvSpPr>
        <p:spPr>
          <a:xfrm>
            <a:off x="8661203" y="2852088"/>
            <a:ext cx="2967037" cy="430887"/>
          </a:xfrm>
          <a:prstGeom prst="rect">
            <a:avLst/>
          </a:prstGeom>
          <a:noFill/>
        </p:spPr>
        <p:txBody>
          <a:bodyPr wrap="square" lIns="0" tIns="0" rIns="0" bIns="0" rtlCol="0">
            <a:spAutoFit/>
          </a:bodyPr>
          <a:lstStyle>
            <a:lvl1pPr marL="0" indent="0">
              <a:lnSpc>
                <a:spcPct val="100000"/>
              </a:lnSpc>
              <a:spcBef>
                <a:spcPts val="0"/>
              </a:spcBef>
              <a:buNone/>
              <a:defRPr lang="en-IN" sz="1400" dirty="0">
                <a:solidFill>
                  <a:schemeClr val="bg1"/>
                </a:solidFill>
                <a:latin typeface="+mn-lt"/>
                <a:cs typeface="Poppins Light" panose="00000400000000000000" pitchFamily="50" charset="0"/>
              </a:defRPr>
            </a:lvl1pPr>
          </a:lstStyle>
          <a:p>
            <a:pPr marL="0" lvl="0"/>
            <a:r>
              <a:rPr lang="en-US" dirty="0"/>
              <a:t>Click to add text</a:t>
            </a:r>
          </a:p>
          <a:p>
            <a:pPr marL="0" lvl="0"/>
            <a:r>
              <a:rPr lang="en-IN" dirty="0"/>
              <a:t>Paragraph</a:t>
            </a:r>
            <a:endParaRPr lang="en-US" dirty="0"/>
          </a:p>
        </p:txBody>
      </p:sp>
      <p:sp>
        <p:nvSpPr>
          <p:cNvPr id="11" name="Text Placeholder 10">
            <a:extLst>
              <a:ext uri="{FF2B5EF4-FFF2-40B4-BE49-F238E27FC236}">
                <a16:creationId xmlns:a16="http://schemas.microsoft.com/office/drawing/2014/main" id="{833C80F2-C2D7-4908-95A4-A04FA0CCBC38}"/>
              </a:ext>
            </a:extLst>
          </p:cNvPr>
          <p:cNvSpPr>
            <a:spLocks noGrp="1"/>
          </p:cNvSpPr>
          <p:nvPr>
            <p:ph type="body" sz="quarter" idx="13" hasCustomPrompt="1"/>
          </p:nvPr>
        </p:nvSpPr>
        <p:spPr>
          <a:xfrm>
            <a:off x="9528870" y="4867724"/>
            <a:ext cx="2119013" cy="500906"/>
          </a:xfrm>
          <a:prstGeom prst="rect">
            <a:avLst/>
          </a:prstGeom>
          <a:noFill/>
        </p:spPr>
        <p:txBody>
          <a:bodyPr wrap="square" lIns="0" tIns="0" rIns="0" bIns="0" rtlCol="0">
            <a:spAutoFit/>
          </a:bodyPr>
          <a:lstStyle>
            <a:lvl1pPr marL="0" indent="0">
              <a:buNone/>
              <a:defRPr lang="en-US" sz="1800" smtClean="0">
                <a:solidFill>
                  <a:schemeClr val="bg1"/>
                </a:solidFill>
                <a:latin typeface="Poppins SemiBold" panose="00000700000000000000" pitchFamily="50" charset="0"/>
                <a:cs typeface="Poppins SemiBold" panose="00000700000000000000" pitchFamily="50" charset="0"/>
              </a:defRPr>
            </a:lvl1pPr>
            <a:lvl2pPr>
              <a:defRPr lang="en-US" sz="1800" smtClean="0"/>
            </a:lvl2pPr>
            <a:lvl3pPr>
              <a:defRPr lang="en-US" sz="1800" smtClean="0"/>
            </a:lvl3pPr>
            <a:lvl4pPr>
              <a:defRPr lang="en-US" smtClean="0"/>
            </a:lvl4pPr>
            <a:lvl5pPr>
              <a:defRPr lang="en-IN"/>
            </a:lvl5pPr>
          </a:lstStyle>
          <a:p>
            <a:pPr marL="0" lvl="0"/>
            <a:r>
              <a:rPr lang="en-US" dirty="0"/>
              <a:t>Click to edit Sub Heading text</a:t>
            </a:r>
            <a:endParaRPr lang="en-IN" dirty="0"/>
          </a:p>
        </p:txBody>
      </p:sp>
      <p:sp>
        <p:nvSpPr>
          <p:cNvPr id="37" name="Picture Placeholder 2">
            <a:extLst>
              <a:ext uri="{FF2B5EF4-FFF2-40B4-BE49-F238E27FC236}">
                <a16:creationId xmlns:a16="http://schemas.microsoft.com/office/drawing/2014/main" id="{B1789B79-1990-4933-8B3E-E3E798CE486E}"/>
              </a:ext>
            </a:extLst>
          </p:cNvPr>
          <p:cNvSpPr>
            <a:spLocks noGrp="1"/>
          </p:cNvSpPr>
          <p:nvPr>
            <p:ph type="pic" sz="quarter" idx="14" hasCustomPrompt="1"/>
          </p:nvPr>
        </p:nvSpPr>
        <p:spPr>
          <a:xfrm>
            <a:off x="8661400" y="4841371"/>
            <a:ext cx="641350" cy="553613"/>
          </a:xfrm>
          <a:prstGeom prst="rect">
            <a:avLst/>
          </a:prstGeom>
          <a:noFill/>
        </p:spPr>
        <p:txBody>
          <a:bodyPr wrap="square" rtlCol="0">
            <a:spAutoFit/>
          </a:bodyPr>
          <a:lstStyle>
            <a:lvl1pPr marL="0" indent="0">
              <a:buNone/>
              <a:defRPr lang="en-IN" sz="1100" dirty="0">
                <a:latin typeface="Poppins Light" panose="00000400000000000000" pitchFamily="50" charset="0"/>
                <a:cs typeface="Poppins Light" panose="00000400000000000000" pitchFamily="50" charset="0"/>
              </a:defRPr>
            </a:lvl1pPr>
          </a:lstStyle>
          <a:p>
            <a:pPr marL="0" lvl="0" algn="ctr"/>
            <a:r>
              <a:rPr lang="en-US" dirty="0"/>
              <a:t>Click to add icon</a:t>
            </a:r>
            <a:endParaRPr lang="en-IN" dirty="0"/>
          </a:p>
        </p:txBody>
      </p:sp>
      <p:pic>
        <p:nvPicPr>
          <p:cNvPr id="39" name="Graphic 38">
            <a:extLst>
              <a:ext uri="{FF2B5EF4-FFF2-40B4-BE49-F238E27FC236}">
                <a16:creationId xmlns:a16="http://schemas.microsoft.com/office/drawing/2014/main" id="{17E63717-3453-4275-BA96-8824657C3ABB}"/>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423952" y="0"/>
            <a:ext cx="12192000" cy="55002"/>
          </a:xfrm>
          <a:prstGeom prst="rect">
            <a:avLst/>
          </a:prstGeom>
        </p:spPr>
      </p:pic>
      <p:sp>
        <p:nvSpPr>
          <p:cNvPr id="40" name="Rectangle 39">
            <a:extLst>
              <a:ext uri="{FF2B5EF4-FFF2-40B4-BE49-F238E27FC236}">
                <a16:creationId xmlns:a16="http://schemas.microsoft.com/office/drawing/2014/main" id="{D323FB07-3076-4978-BCDF-EE7B1B24E205}"/>
              </a:ext>
            </a:extLst>
          </p:cNvPr>
          <p:cNvSpPr/>
          <p:nvPr userDrawn="1"/>
        </p:nvSpPr>
        <p:spPr>
          <a:xfrm>
            <a:off x="11518084" y="125835"/>
            <a:ext cx="140536" cy="140536"/>
          </a:xfrm>
          <a:prstGeom prst="rect">
            <a:avLst/>
          </a:prstGeom>
          <a:solidFill>
            <a:srgbClr val="FE5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Rectangle 41">
            <a:extLst>
              <a:ext uri="{FF2B5EF4-FFF2-40B4-BE49-F238E27FC236}">
                <a16:creationId xmlns:a16="http://schemas.microsoft.com/office/drawing/2014/main" id="{9772A0D9-A337-4EFF-B8CD-C4DF77CC1B65}"/>
              </a:ext>
            </a:extLst>
          </p:cNvPr>
          <p:cNvSpPr/>
          <p:nvPr userDrawn="1"/>
        </p:nvSpPr>
        <p:spPr>
          <a:xfrm>
            <a:off x="11734492" y="125835"/>
            <a:ext cx="140536" cy="140536"/>
          </a:xfrm>
          <a:prstGeom prst="rect">
            <a:avLst/>
          </a:prstGeom>
          <a:solidFill>
            <a:srgbClr val="6DCD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Rectangle 42">
            <a:extLst>
              <a:ext uri="{FF2B5EF4-FFF2-40B4-BE49-F238E27FC236}">
                <a16:creationId xmlns:a16="http://schemas.microsoft.com/office/drawing/2014/main" id="{5DD287CA-5C4C-4D09-97C2-97DFFCB0885C}"/>
              </a:ext>
            </a:extLst>
          </p:cNvPr>
          <p:cNvSpPr/>
          <p:nvPr userDrawn="1"/>
        </p:nvSpPr>
        <p:spPr>
          <a:xfrm>
            <a:off x="11950900" y="125835"/>
            <a:ext cx="140536" cy="140536"/>
          </a:xfrm>
          <a:prstGeom prst="rect">
            <a:avLst/>
          </a:prstGeom>
          <a:solidFill>
            <a:srgbClr val="004E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Slide Number Placeholder 5">
            <a:extLst>
              <a:ext uri="{FF2B5EF4-FFF2-40B4-BE49-F238E27FC236}">
                <a16:creationId xmlns:a16="http://schemas.microsoft.com/office/drawing/2014/main" id="{62D31671-BC2F-4431-97E2-FEEE3C0413A1}"/>
              </a:ext>
            </a:extLst>
          </p:cNvPr>
          <p:cNvSpPr txBox="1">
            <a:spLocks/>
          </p:cNvSpPr>
          <p:nvPr userDrawn="1"/>
        </p:nvSpPr>
        <p:spPr>
          <a:xfrm>
            <a:off x="5905500" y="6499675"/>
            <a:ext cx="380999" cy="365125"/>
          </a:xfrm>
          <a:prstGeom prst="rect">
            <a:avLst/>
          </a:prstGeom>
        </p:spPr>
        <p:txBody>
          <a:bodyPr vert="horz" lIns="91440" tIns="45720" rIns="91440" bIns="45720" rtlCol="0" anchor="ctr"/>
          <a:lstStyle>
            <a:defPPr>
              <a:defRPr lang="en-US"/>
            </a:defPPr>
            <a:lvl1pPr marL="0" algn="ctr" defTabSz="914400" rtl="0" eaLnBrk="1" latinLnBrk="0" hangingPunct="1">
              <a:defRPr sz="1000" kern="1200">
                <a:solidFill>
                  <a:schemeClr val="tx1">
                    <a:tint val="75000"/>
                  </a:schemeClr>
                </a:solidFill>
                <a:latin typeface="Poppins" panose="00000500000000000000" pitchFamily="50" charset="0"/>
                <a:ea typeface="+mn-ea"/>
                <a:cs typeface="Poppins" panose="00000500000000000000" pitchFamily="50"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FAF63893-4B0C-4F88-9650-53ECAF8C5052}" type="slidenum">
              <a:rPr kumimoji="0" lang="en-IN" sz="1000" b="0" i="0" u="none" strike="noStrike" kern="1200" cap="none" spc="0" normalizeH="0" baseline="0" noProof="0" smtClean="0">
                <a:ln>
                  <a:noFill/>
                </a:ln>
                <a:solidFill>
                  <a:prstClr val="black">
                    <a:tint val="75000"/>
                  </a:prstClr>
                </a:solidFill>
                <a:effectLst/>
                <a:uLnTx/>
                <a:uFillTx/>
                <a:latin typeface="Poppins" panose="00000500000000000000" pitchFamily="50" charset="0"/>
                <a:ea typeface="+mn-ea"/>
                <a:cs typeface="Poppins" panose="00000500000000000000" pitchFamily="50" charset="0"/>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IN" sz="1000" b="0" i="0" u="none" strike="noStrike" kern="1200" cap="none" spc="0" normalizeH="0" baseline="0" noProof="0" dirty="0">
              <a:ln>
                <a:noFill/>
              </a:ln>
              <a:solidFill>
                <a:prstClr val="black">
                  <a:tint val="75000"/>
                </a:prstClr>
              </a:solidFill>
              <a:effectLst/>
              <a:uLnTx/>
              <a:uFillTx/>
              <a:latin typeface="Poppins" panose="00000500000000000000" pitchFamily="50" charset="0"/>
              <a:ea typeface="+mn-ea"/>
              <a:cs typeface="Poppins" panose="00000500000000000000" pitchFamily="50" charset="0"/>
            </a:endParaRPr>
          </a:p>
        </p:txBody>
      </p:sp>
    </p:spTree>
    <p:extLst>
      <p:ext uri="{BB962C8B-B14F-4D97-AF65-F5344CB8AC3E}">
        <p14:creationId xmlns:p14="http://schemas.microsoft.com/office/powerpoint/2010/main" val="108983563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Beyond Possible">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B4B83766-35AA-41F9-86C6-BAAC536D6408}"/>
              </a:ext>
            </a:extLst>
          </p:cNvPr>
          <p:cNvGrpSpPr/>
          <p:nvPr userDrawn="1"/>
        </p:nvGrpSpPr>
        <p:grpSpPr>
          <a:xfrm>
            <a:off x="0" y="0"/>
            <a:ext cx="12192000" cy="6858000"/>
            <a:chOff x="0" y="0"/>
            <a:chExt cx="12192000" cy="6858000"/>
          </a:xfrm>
        </p:grpSpPr>
        <p:pic>
          <p:nvPicPr>
            <p:cNvPr id="4" name="Picture 3" descr="A person standing on a mountain&#10;&#10;Description automatically generated with medium confidence">
              <a:extLst>
                <a:ext uri="{FF2B5EF4-FFF2-40B4-BE49-F238E27FC236}">
                  <a16:creationId xmlns:a16="http://schemas.microsoft.com/office/drawing/2014/main" id="{D31FDB20-9248-4B9E-BD6C-641BCB407A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Graphic 4">
              <a:extLst>
                <a:ext uri="{FF2B5EF4-FFF2-40B4-BE49-F238E27FC236}">
                  <a16:creationId xmlns:a16="http://schemas.microsoft.com/office/drawing/2014/main" id="{D775D4DD-418D-4836-AE3B-2BF553437C0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5284020"/>
              <a:ext cx="12192000" cy="1573980"/>
            </a:xfrm>
            <a:prstGeom prst="rect">
              <a:avLst/>
            </a:prstGeom>
          </p:spPr>
        </p:pic>
      </p:grpSp>
      <p:sp>
        <p:nvSpPr>
          <p:cNvPr id="8" name="TextBox 7">
            <a:extLst>
              <a:ext uri="{FF2B5EF4-FFF2-40B4-BE49-F238E27FC236}">
                <a16:creationId xmlns:a16="http://schemas.microsoft.com/office/drawing/2014/main" id="{55A8F331-96F0-4E8A-8AF0-0928499EC079}"/>
              </a:ext>
            </a:extLst>
          </p:cNvPr>
          <p:cNvSpPr txBox="1"/>
          <p:nvPr userDrawn="1"/>
        </p:nvSpPr>
        <p:spPr>
          <a:xfrm>
            <a:off x="620815" y="2967335"/>
            <a:ext cx="10950371" cy="923330"/>
          </a:xfrm>
          <a:prstGeom prst="rect">
            <a:avLst/>
          </a:prstGeom>
          <a:noFill/>
        </p:spPr>
        <p:txBody>
          <a:bodyPr wrap="square" rtlCol="0">
            <a:spAutoFit/>
          </a:bodyPr>
          <a:lstStyle/>
          <a:p>
            <a:pPr algn="ctr"/>
            <a:r>
              <a:rPr lang="en-IN" sz="5400" b="1" dirty="0">
                <a:solidFill>
                  <a:schemeClr val="bg1"/>
                </a:solidFill>
                <a:latin typeface="Poppins" panose="00000500000000000000" pitchFamily="50" charset="0"/>
                <a:cs typeface="Poppins" panose="00000500000000000000" pitchFamily="50" charset="0"/>
              </a:rPr>
              <a:t>#beyondpossible</a:t>
            </a:r>
          </a:p>
        </p:txBody>
      </p:sp>
      <p:sp>
        <p:nvSpPr>
          <p:cNvPr id="14" name="Text Placeholder 9">
            <a:extLst>
              <a:ext uri="{FF2B5EF4-FFF2-40B4-BE49-F238E27FC236}">
                <a16:creationId xmlns:a16="http://schemas.microsoft.com/office/drawing/2014/main" id="{75A3F561-CA3F-4913-9E8C-15AD59E19EA5}"/>
              </a:ext>
            </a:extLst>
          </p:cNvPr>
          <p:cNvSpPr>
            <a:spLocks noGrp="1"/>
          </p:cNvSpPr>
          <p:nvPr>
            <p:ph type="body" sz="quarter" idx="10" hasCustomPrompt="1"/>
          </p:nvPr>
        </p:nvSpPr>
        <p:spPr>
          <a:xfrm>
            <a:off x="7258051" y="5961343"/>
            <a:ext cx="4686298" cy="485518"/>
          </a:xfrm>
          <a:prstGeom prst="rect">
            <a:avLst/>
          </a:prstGeom>
          <a:noFill/>
        </p:spPr>
        <p:txBody>
          <a:bodyPr wrap="square" rtlCol="0">
            <a:spAutoFit/>
          </a:bodyPr>
          <a:lstStyle>
            <a:lvl1pPr marL="0" indent="0">
              <a:buNone/>
              <a:defRPr lang="en-US" sz="1400" b="1" dirty="0" smtClean="0">
                <a:solidFill>
                  <a:schemeClr val="bg1"/>
                </a:solidFill>
                <a:latin typeface="Poppins" panose="00000500000000000000" pitchFamily="50" charset="0"/>
                <a:cs typeface="Poppins" panose="00000500000000000000" pitchFamily="50" charset="0"/>
              </a:defRPr>
            </a:lvl1pPr>
            <a:lvl2pPr>
              <a:defRPr lang="en-US" sz="1800" dirty="0" smtClean="0"/>
            </a:lvl2pPr>
            <a:lvl3pPr>
              <a:defRPr lang="en-US" sz="1800" dirty="0" smtClean="0"/>
            </a:lvl3pPr>
            <a:lvl4pPr>
              <a:defRPr lang="en-US" dirty="0" smtClean="0"/>
            </a:lvl4pPr>
            <a:lvl5pPr>
              <a:defRPr lang="en-IN" dirty="0"/>
            </a:lvl5pPr>
          </a:lstStyle>
          <a:p>
            <a:r>
              <a:rPr lang="en-US" sz="1400" b="1" dirty="0">
                <a:solidFill>
                  <a:schemeClr val="bg1"/>
                </a:solidFill>
                <a:latin typeface="Poppins" panose="00000500000000000000" pitchFamily="50" charset="0"/>
                <a:cs typeface="Poppins" panose="00000500000000000000" pitchFamily="50" charset="0"/>
              </a:rPr>
              <a:t>The only way to discover the limits of the possible is to go beyond them into the impossible.</a:t>
            </a:r>
            <a:endParaRPr lang="en-IN" sz="1400" b="1" dirty="0">
              <a:solidFill>
                <a:schemeClr val="bg1"/>
              </a:solidFill>
              <a:latin typeface="Poppins" panose="00000500000000000000" pitchFamily="50" charset="0"/>
              <a:cs typeface="Poppins" panose="00000500000000000000" pitchFamily="50" charset="0"/>
            </a:endParaRPr>
          </a:p>
        </p:txBody>
      </p:sp>
      <p:sp>
        <p:nvSpPr>
          <p:cNvPr id="17" name="Text Placeholder 15">
            <a:extLst>
              <a:ext uri="{FF2B5EF4-FFF2-40B4-BE49-F238E27FC236}">
                <a16:creationId xmlns:a16="http://schemas.microsoft.com/office/drawing/2014/main" id="{A33CB3DF-6CA7-4B48-8704-B327FB0DE233}"/>
              </a:ext>
            </a:extLst>
          </p:cNvPr>
          <p:cNvSpPr>
            <a:spLocks noGrp="1"/>
          </p:cNvSpPr>
          <p:nvPr>
            <p:ph type="body" sz="quarter" idx="11" hasCustomPrompt="1"/>
          </p:nvPr>
        </p:nvSpPr>
        <p:spPr>
          <a:xfrm>
            <a:off x="7258049" y="6482998"/>
            <a:ext cx="4686297" cy="248914"/>
          </a:xfrm>
          <a:prstGeom prst="rect">
            <a:avLst/>
          </a:prstGeom>
          <a:noFill/>
        </p:spPr>
        <p:txBody>
          <a:bodyPr wrap="square" rtlCol="0">
            <a:spAutoFit/>
          </a:bodyPr>
          <a:lstStyle>
            <a:lvl1pPr marL="0" indent="0">
              <a:buNone/>
              <a:defRPr lang="en-US" sz="1100" dirty="0" smtClean="0">
                <a:solidFill>
                  <a:schemeClr val="bg1"/>
                </a:solidFill>
                <a:latin typeface="Poppins" panose="00000500000000000000" pitchFamily="50" charset="0"/>
                <a:cs typeface="Poppins" panose="00000500000000000000" pitchFamily="50" charset="0"/>
              </a:defRPr>
            </a:lvl1pPr>
            <a:lvl2pPr>
              <a:defRPr lang="en-US" sz="1800" dirty="0" smtClean="0"/>
            </a:lvl2pPr>
            <a:lvl3pPr>
              <a:defRPr lang="en-US" sz="1800" dirty="0" smtClean="0"/>
            </a:lvl3pPr>
            <a:lvl4pPr>
              <a:defRPr lang="en-US" dirty="0" smtClean="0"/>
            </a:lvl4pPr>
            <a:lvl5pPr>
              <a:defRPr lang="en-IN" dirty="0"/>
            </a:lvl5pPr>
          </a:lstStyle>
          <a:p>
            <a:r>
              <a:rPr lang="en-US" sz="1100" dirty="0">
                <a:solidFill>
                  <a:schemeClr val="bg1"/>
                </a:solidFill>
                <a:latin typeface="Poppins" panose="00000500000000000000" pitchFamily="50" charset="0"/>
                <a:cs typeface="Poppins" panose="00000500000000000000" pitchFamily="50" charset="0"/>
              </a:rPr>
              <a:t>- Arthur C. Clarke</a:t>
            </a:r>
            <a:endParaRPr lang="en-IN" sz="1100" dirty="0">
              <a:solidFill>
                <a:schemeClr val="bg1"/>
              </a:solidFill>
              <a:latin typeface="Poppins" panose="00000500000000000000" pitchFamily="50" charset="0"/>
              <a:cs typeface="Poppins" panose="00000500000000000000" pitchFamily="50" charset="0"/>
            </a:endParaRPr>
          </a:p>
        </p:txBody>
      </p:sp>
    </p:spTree>
    <p:extLst>
      <p:ext uri="{BB962C8B-B14F-4D97-AF65-F5344CB8AC3E}">
        <p14:creationId xmlns:p14="http://schemas.microsoft.com/office/powerpoint/2010/main" val="78383460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Cover Page">
    <p:spTree>
      <p:nvGrpSpPr>
        <p:cNvPr id="1" name=""/>
        <p:cNvGrpSpPr/>
        <p:nvPr/>
      </p:nvGrpSpPr>
      <p:grpSpPr>
        <a:xfrm>
          <a:off x="0" y="0"/>
          <a:ext cx="0" cy="0"/>
          <a:chOff x="0" y="0"/>
          <a:chExt cx="0" cy="0"/>
        </a:xfrm>
      </p:grpSpPr>
      <p:sp>
        <p:nvSpPr>
          <p:cNvPr id="75" name="Picture Placeholder 74">
            <a:extLst>
              <a:ext uri="{FF2B5EF4-FFF2-40B4-BE49-F238E27FC236}">
                <a16:creationId xmlns:a16="http://schemas.microsoft.com/office/drawing/2014/main" id="{875ECC82-D71A-44A6-A42B-EF01C8F34C71}"/>
              </a:ext>
            </a:extLst>
          </p:cNvPr>
          <p:cNvSpPr>
            <a:spLocks noGrp="1"/>
          </p:cNvSpPr>
          <p:nvPr>
            <p:ph type="pic" sz="quarter" idx="12"/>
          </p:nvPr>
        </p:nvSpPr>
        <p:spPr>
          <a:xfrm>
            <a:off x="2" y="1"/>
            <a:ext cx="12191999" cy="4918074"/>
          </a:xfrm>
          <a:custGeom>
            <a:avLst/>
            <a:gdLst>
              <a:gd name="connsiteX0" fmla="*/ 912833 w 12191999"/>
              <a:gd name="connsiteY0" fmla="*/ 1096831 h 4918074"/>
              <a:gd name="connsiteX1" fmla="*/ 771684 w 12191999"/>
              <a:gd name="connsiteY1" fmla="*/ 1342162 h 4918074"/>
              <a:gd name="connsiteX2" fmla="*/ 2660431 w 12191999"/>
              <a:gd name="connsiteY2" fmla="*/ 1342095 h 4918074"/>
              <a:gd name="connsiteX3" fmla="*/ 2801043 w 12191999"/>
              <a:gd name="connsiteY3" fmla="*/ 1097167 h 4918074"/>
              <a:gd name="connsiteX4" fmla="*/ 2801043 w 12191999"/>
              <a:gd name="connsiteY4" fmla="*/ 1096831 h 4918074"/>
              <a:gd name="connsiteX5" fmla="*/ 2091939 w 12191999"/>
              <a:gd name="connsiteY5" fmla="*/ 611739 h 4918074"/>
              <a:gd name="connsiteX6" fmla="*/ 2091950 w 12191999"/>
              <a:gd name="connsiteY6" fmla="*/ 611773 h 4918074"/>
              <a:gd name="connsiteX7" fmla="*/ 2091939 w 12191999"/>
              <a:gd name="connsiteY7" fmla="*/ 611807 h 4918074"/>
              <a:gd name="connsiteX8" fmla="*/ 1003749 w 12191999"/>
              <a:gd name="connsiteY8" fmla="*/ 547415 h 4918074"/>
              <a:gd name="connsiteX9" fmla="*/ 1099346 w 12191999"/>
              <a:gd name="connsiteY9" fmla="*/ 547415 h 4918074"/>
              <a:gd name="connsiteX10" fmla="*/ 1119860 w 12191999"/>
              <a:gd name="connsiteY10" fmla="*/ 573240 h 4918074"/>
              <a:gd name="connsiteX11" fmla="*/ 1099346 w 12191999"/>
              <a:gd name="connsiteY11" fmla="*/ 597903 h 4918074"/>
              <a:gd name="connsiteX12" fmla="*/ 1003749 w 12191999"/>
              <a:gd name="connsiteY12" fmla="*/ 597903 h 4918074"/>
              <a:gd name="connsiteX13" fmla="*/ 1439517 w 12191999"/>
              <a:gd name="connsiteY13" fmla="*/ 547415 h 4918074"/>
              <a:gd name="connsiteX14" fmla="*/ 1495977 w 12191999"/>
              <a:gd name="connsiteY14" fmla="*/ 547415 h 4918074"/>
              <a:gd name="connsiteX15" fmla="*/ 1553873 w 12191999"/>
              <a:gd name="connsiteY15" fmla="*/ 611807 h 4918074"/>
              <a:gd name="connsiteX16" fmla="*/ 1495977 w 12191999"/>
              <a:gd name="connsiteY16" fmla="*/ 675857 h 4918074"/>
              <a:gd name="connsiteX17" fmla="*/ 1495977 w 12191999"/>
              <a:gd name="connsiteY17" fmla="*/ 675744 h 4918074"/>
              <a:gd name="connsiteX18" fmla="*/ 1439517 w 12191999"/>
              <a:gd name="connsiteY18" fmla="*/ 677704 h 4918074"/>
              <a:gd name="connsiteX19" fmla="*/ 762411 w 12191999"/>
              <a:gd name="connsiteY19" fmla="*/ 520642 h 4918074"/>
              <a:gd name="connsiteX20" fmla="*/ 762411 w 12191999"/>
              <a:gd name="connsiteY20" fmla="*/ 547584 h 4918074"/>
              <a:gd name="connsiteX21" fmla="*/ 833618 w 12191999"/>
              <a:gd name="connsiteY21" fmla="*/ 547584 h 4918074"/>
              <a:gd name="connsiteX22" fmla="*/ 833618 w 12191999"/>
              <a:gd name="connsiteY22" fmla="*/ 703082 h 4918074"/>
              <a:gd name="connsiteX23" fmla="*/ 863136 w 12191999"/>
              <a:gd name="connsiteY23" fmla="*/ 703082 h 4918074"/>
              <a:gd name="connsiteX24" fmla="*/ 863136 w 12191999"/>
              <a:gd name="connsiteY24" fmla="*/ 547584 h 4918074"/>
              <a:gd name="connsiteX25" fmla="*/ 918547 w 12191999"/>
              <a:gd name="connsiteY25" fmla="*/ 547584 h 4918074"/>
              <a:gd name="connsiteX26" fmla="*/ 934070 w 12191999"/>
              <a:gd name="connsiteY26" fmla="*/ 520689 h 4918074"/>
              <a:gd name="connsiteX27" fmla="*/ 934070 w 12191999"/>
              <a:gd name="connsiteY27" fmla="*/ 520642 h 4918074"/>
              <a:gd name="connsiteX28" fmla="*/ 2267245 w 12191999"/>
              <a:gd name="connsiteY28" fmla="*/ 520642 h 4918074"/>
              <a:gd name="connsiteX29" fmla="*/ 2267245 w 12191999"/>
              <a:gd name="connsiteY29" fmla="*/ 703082 h 4918074"/>
              <a:gd name="connsiteX30" fmla="*/ 2435210 w 12191999"/>
              <a:gd name="connsiteY30" fmla="*/ 703082 h 4918074"/>
              <a:gd name="connsiteX31" fmla="*/ 2435210 w 12191999"/>
              <a:gd name="connsiteY31" fmla="*/ 676231 h 4918074"/>
              <a:gd name="connsiteX32" fmla="*/ 2435210 w 12191999"/>
              <a:gd name="connsiteY32" fmla="*/ 676117 h 4918074"/>
              <a:gd name="connsiteX33" fmla="*/ 2296763 w 12191999"/>
              <a:gd name="connsiteY33" fmla="*/ 676117 h 4918074"/>
              <a:gd name="connsiteX34" fmla="*/ 2296763 w 12191999"/>
              <a:gd name="connsiteY34" fmla="*/ 625334 h 4918074"/>
              <a:gd name="connsiteX35" fmla="*/ 2399766 w 12191999"/>
              <a:gd name="connsiteY35" fmla="*/ 625334 h 4918074"/>
              <a:gd name="connsiteX36" fmla="*/ 2399766 w 12191999"/>
              <a:gd name="connsiteY36" fmla="*/ 598095 h 4918074"/>
              <a:gd name="connsiteX37" fmla="*/ 2296763 w 12191999"/>
              <a:gd name="connsiteY37" fmla="*/ 598095 h 4918074"/>
              <a:gd name="connsiteX38" fmla="*/ 2296763 w 12191999"/>
              <a:gd name="connsiteY38" fmla="*/ 547584 h 4918074"/>
              <a:gd name="connsiteX39" fmla="*/ 2419733 w 12191999"/>
              <a:gd name="connsiteY39" fmla="*/ 547584 h 4918074"/>
              <a:gd name="connsiteX40" fmla="*/ 2435210 w 12191999"/>
              <a:gd name="connsiteY40" fmla="*/ 520642 h 4918074"/>
              <a:gd name="connsiteX41" fmla="*/ 1844491 w 12191999"/>
              <a:gd name="connsiteY41" fmla="*/ 520642 h 4918074"/>
              <a:gd name="connsiteX42" fmla="*/ 1844491 w 12191999"/>
              <a:gd name="connsiteY42" fmla="*/ 703082 h 4918074"/>
              <a:gd name="connsiteX43" fmla="*/ 1859261 w 12191999"/>
              <a:gd name="connsiteY43" fmla="*/ 703082 h 4918074"/>
              <a:gd name="connsiteX44" fmla="*/ 1874009 w 12191999"/>
              <a:gd name="connsiteY44" fmla="*/ 703082 h 4918074"/>
              <a:gd name="connsiteX45" fmla="*/ 1874009 w 12191999"/>
              <a:gd name="connsiteY45" fmla="*/ 567164 h 4918074"/>
              <a:gd name="connsiteX46" fmla="*/ 1988341 w 12191999"/>
              <a:gd name="connsiteY46" fmla="*/ 703082 h 4918074"/>
              <a:gd name="connsiteX47" fmla="*/ 2016150 w 12191999"/>
              <a:gd name="connsiteY47" fmla="*/ 703082 h 4918074"/>
              <a:gd name="connsiteX48" fmla="*/ 2016150 w 12191999"/>
              <a:gd name="connsiteY48" fmla="*/ 520642 h 4918074"/>
              <a:gd name="connsiteX49" fmla="*/ 2001356 w 12191999"/>
              <a:gd name="connsiteY49" fmla="*/ 520642 h 4918074"/>
              <a:gd name="connsiteX50" fmla="*/ 1986654 w 12191999"/>
              <a:gd name="connsiteY50" fmla="*/ 520642 h 4918074"/>
              <a:gd name="connsiteX51" fmla="*/ 1986654 w 12191999"/>
              <a:gd name="connsiteY51" fmla="*/ 656264 h 4918074"/>
              <a:gd name="connsiteX52" fmla="*/ 1872298 w 12191999"/>
              <a:gd name="connsiteY52" fmla="*/ 520642 h 4918074"/>
              <a:gd name="connsiteX53" fmla="*/ 1629159 w 12191999"/>
              <a:gd name="connsiteY53" fmla="*/ 520642 h 4918074"/>
              <a:gd name="connsiteX54" fmla="*/ 1629159 w 12191999"/>
              <a:gd name="connsiteY54" fmla="*/ 703082 h 4918074"/>
              <a:gd name="connsiteX55" fmla="*/ 1797125 w 12191999"/>
              <a:gd name="connsiteY55" fmla="*/ 703082 h 4918074"/>
              <a:gd name="connsiteX56" fmla="*/ 1797125 w 12191999"/>
              <a:gd name="connsiteY56" fmla="*/ 676231 h 4918074"/>
              <a:gd name="connsiteX57" fmla="*/ 1797125 w 12191999"/>
              <a:gd name="connsiteY57" fmla="*/ 676117 h 4918074"/>
              <a:gd name="connsiteX58" fmla="*/ 1658654 w 12191999"/>
              <a:gd name="connsiteY58" fmla="*/ 676117 h 4918074"/>
              <a:gd name="connsiteX59" fmla="*/ 1658654 w 12191999"/>
              <a:gd name="connsiteY59" fmla="*/ 625333 h 4918074"/>
              <a:gd name="connsiteX60" fmla="*/ 1761658 w 12191999"/>
              <a:gd name="connsiteY60" fmla="*/ 625333 h 4918074"/>
              <a:gd name="connsiteX61" fmla="*/ 1761658 w 12191999"/>
              <a:gd name="connsiteY61" fmla="*/ 598095 h 4918074"/>
              <a:gd name="connsiteX62" fmla="*/ 1658654 w 12191999"/>
              <a:gd name="connsiteY62" fmla="*/ 598095 h 4918074"/>
              <a:gd name="connsiteX63" fmla="*/ 1658654 w 12191999"/>
              <a:gd name="connsiteY63" fmla="*/ 547584 h 4918074"/>
              <a:gd name="connsiteX64" fmla="*/ 1781648 w 12191999"/>
              <a:gd name="connsiteY64" fmla="*/ 547584 h 4918074"/>
              <a:gd name="connsiteX65" fmla="*/ 1797125 w 12191999"/>
              <a:gd name="connsiteY65" fmla="*/ 520642 h 4918074"/>
              <a:gd name="connsiteX66" fmla="*/ 1194781 w 12191999"/>
              <a:gd name="connsiteY66" fmla="*/ 520642 h 4918074"/>
              <a:gd name="connsiteX67" fmla="*/ 1194781 w 12191999"/>
              <a:gd name="connsiteY67" fmla="*/ 703082 h 4918074"/>
              <a:gd name="connsiteX68" fmla="*/ 1362747 w 12191999"/>
              <a:gd name="connsiteY68" fmla="*/ 703082 h 4918074"/>
              <a:gd name="connsiteX69" fmla="*/ 1362747 w 12191999"/>
              <a:gd name="connsiteY69" fmla="*/ 676231 h 4918074"/>
              <a:gd name="connsiteX70" fmla="*/ 1362747 w 12191999"/>
              <a:gd name="connsiteY70" fmla="*/ 676117 h 4918074"/>
              <a:gd name="connsiteX71" fmla="*/ 1224299 w 12191999"/>
              <a:gd name="connsiteY71" fmla="*/ 676117 h 4918074"/>
              <a:gd name="connsiteX72" fmla="*/ 1224299 w 12191999"/>
              <a:gd name="connsiteY72" fmla="*/ 625333 h 4918074"/>
              <a:gd name="connsiteX73" fmla="*/ 1327280 w 12191999"/>
              <a:gd name="connsiteY73" fmla="*/ 625333 h 4918074"/>
              <a:gd name="connsiteX74" fmla="*/ 1327280 w 12191999"/>
              <a:gd name="connsiteY74" fmla="*/ 598095 h 4918074"/>
              <a:gd name="connsiteX75" fmla="*/ 1224299 w 12191999"/>
              <a:gd name="connsiteY75" fmla="*/ 598095 h 4918074"/>
              <a:gd name="connsiteX76" fmla="*/ 1224299 w 12191999"/>
              <a:gd name="connsiteY76" fmla="*/ 547584 h 4918074"/>
              <a:gd name="connsiteX77" fmla="*/ 1347270 w 12191999"/>
              <a:gd name="connsiteY77" fmla="*/ 547584 h 4918074"/>
              <a:gd name="connsiteX78" fmla="*/ 1362747 w 12191999"/>
              <a:gd name="connsiteY78" fmla="*/ 520642 h 4918074"/>
              <a:gd name="connsiteX79" fmla="*/ 974232 w 12191999"/>
              <a:gd name="connsiteY79" fmla="*/ 520518 h 4918074"/>
              <a:gd name="connsiteX80" fmla="*/ 974232 w 12191999"/>
              <a:gd name="connsiteY80" fmla="*/ 702867 h 4918074"/>
              <a:gd name="connsiteX81" fmla="*/ 1003863 w 12191999"/>
              <a:gd name="connsiteY81" fmla="*/ 702867 h 4918074"/>
              <a:gd name="connsiteX82" fmla="*/ 1003863 w 12191999"/>
              <a:gd name="connsiteY82" fmla="*/ 625141 h 4918074"/>
              <a:gd name="connsiteX83" fmla="*/ 1068939 w 12191999"/>
              <a:gd name="connsiteY83" fmla="*/ 625141 h 4918074"/>
              <a:gd name="connsiteX84" fmla="*/ 1113751 w 12191999"/>
              <a:gd name="connsiteY84" fmla="*/ 702890 h 4918074"/>
              <a:gd name="connsiteX85" fmla="*/ 1146665 w 12191999"/>
              <a:gd name="connsiteY85" fmla="*/ 702890 h 4918074"/>
              <a:gd name="connsiteX86" fmla="*/ 1101557 w 12191999"/>
              <a:gd name="connsiteY86" fmla="*/ 624867 h 4918074"/>
              <a:gd name="connsiteX87" fmla="*/ 1105409 w 12191999"/>
              <a:gd name="connsiteY87" fmla="*/ 624867 h 4918074"/>
              <a:gd name="connsiteX88" fmla="*/ 1149378 w 12191999"/>
              <a:gd name="connsiteY88" fmla="*/ 572944 h 4918074"/>
              <a:gd name="connsiteX89" fmla="*/ 1099437 w 12191999"/>
              <a:gd name="connsiteY89" fmla="*/ 520518 h 4918074"/>
              <a:gd name="connsiteX90" fmla="*/ 2149812 w 12191999"/>
              <a:gd name="connsiteY90" fmla="*/ 520450 h 4918074"/>
              <a:gd name="connsiteX91" fmla="*/ 2060735 w 12191999"/>
              <a:gd name="connsiteY91" fmla="*/ 611625 h 4918074"/>
              <a:gd name="connsiteX92" fmla="*/ 2149812 w 12191999"/>
              <a:gd name="connsiteY92" fmla="*/ 702982 h 4918074"/>
              <a:gd name="connsiteX93" fmla="*/ 2222296 w 12191999"/>
              <a:gd name="connsiteY93" fmla="*/ 702982 h 4918074"/>
              <a:gd name="connsiteX94" fmla="*/ 2222296 w 12191999"/>
              <a:gd name="connsiteY94" fmla="*/ 675857 h 4918074"/>
              <a:gd name="connsiteX95" fmla="*/ 2149812 w 12191999"/>
              <a:gd name="connsiteY95" fmla="*/ 675857 h 4918074"/>
              <a:gd name="connsiteX96" fmla="*/ 2107046 w 12191999"/>
              <a:gd name="connsiteY96" fmla="*/ 656141 h 4918074"/>
              <a:gd name="connsiteX97" fmla="*/ 2091950 w 12191999"/>
              <a:gd name="connsiteY97" fmla="*/ 611773 h 4918074"/>
              <a:gd name="connsiteX98" fmla="*/ 2107046 w 12191999"/>
              <a:gd name="connsiteY98" fmla="*/ 567166 h 4918074"/>
              <a:gd name="connsiteX99" fmla="*/ 2149812 w 12191999"/>
              <a:gd name="connsiteY99" fmla="*/ 547415 h 4918074"/>
              <a:gd name="connsiteX100" fmla="*/ 2206659 w 12191999"/>
              <a:gd name="connsiteY100" fmla="*/ 547415 h 4918074"/>
              <a:gd name="connsiteX101" fmla="*/ 2222296 w 12191999"/>
              <a:gd name="connsiteY101" fmla="*/ 520450 h 4918074"/>
              <a:gd name="connsiteX102" fmla="*/ 1495977 w 12191999"/>
              <a:gd name="connsiteY102" fmla="*/ 520268 h 4918074"/>
              <a:gd name="connsiteX103" fmla="*/ 1495977 w 12191999"/>
              <a:gd name="connsiteY103" fmla="*/ 520451 h 4918074"/>
              <a:gd name="connsiteX104" fmla="*/ 1410023 w 12191999"/>
              <a:gd name="connsiteY104" fmla="*/ 520451 h 4918074"/>
              <a:gd name="connsiteX105" fmla="*/ 1410023 w 12191999"/>
              <a:gd name="connsiteY105" fmla="*/ 702800 h 4918074"/>
              <a:gd name="connsiteX106" fmla="*/ 1495977 w 12191999"/>
              <a:gd name="connsiteY106" fmla="*/ 702800 h 4918074"/>
              <a:gd name="connsiteX107" fmla="*/ 1585077 w 12191999"/>
              <a:gd name="connsiteY107" fmla="*/ 611443 h 4918074"/>
              <a:gd name="connsiteX108" fmla="*/ 1495977 w 12191999"/>
              <a:gd name="connsiteY108" fmla="*/ 520268 h 4918074"/>
              <a:gd name="connsiteX109" fmla="*/ 0 w 12191999"/>
              <a:gd name="connsiteY109" fmla="*/ 0 h 4918074"/>
              <a:gd name="connsiteX110" fmla="*/ 12191999 w 12191999"/>
              <a:gd name="connsiteY110" fmla="*/ 0 h 4918074"/>
              <a:gd name="connsiteX111" fmla="*/ 12191999 w 12191999"/>
              <a:gd name="connsiteY111" fmla="*/ 4918074 h 4918074"/>
              <a:gd name="connsiteX112" fmla="*/ 0 w 12191999"/>
              <a:gd name="connsiteY112" fmla="*/ 4918074 h 4918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12191999" h="4918074">
                <a:moveTo>
                  <a:pt x="912833" y="1096831"/>
                </a:moveTo>
                <a:lnTo>
                  <a:pt x="771684" y="1342162"/>
                </a:lnTo>
                <a:lnTo>
                  <a:pt x="2660431" y="1342095"/>
                </a:lnTo>
                <a:lnTo>
                  <a:pt x="2801043" y="1097167"/>
                </a:lnTo>
                <a:lnTo>
                  <a:pt x="2801043" y="1096831"/>
                </a:lnTo>
                <a:close/>
                <a:moveTo>
                  <a:pt x="2091939" y="611739"/>
                </a:moveTo>
                <a:lnTo>
                  <a:pt x="2091950" y="611773"/>
                </a:lnTo>
                <a:lnTo>
                  <a:pt x="2091939" y="611807"/>
                </a:lnTo>
                <a:close/>
                <a:moveTo>
                  <a:pt x="1003749" y="547415"/>
                </a:moveTo>
                <a:lnTo>
                  <a:pt x="1099346" y="547415"/>
                </a:lnTo>
                <a:cubicBezTo>
                  <a:pt x="1113546" y="547415"/>
                  <a:pt x="1119860" y="559883"/>
                  <a:pt x="1119860" y="573240"/>
                </a:cubicBezTo>
                <a:cubicBezTo>
                  <a:pt x="1119860" y="587121"/>
                  <a:pt x="1114184" y="597903"/>
                  <a:pt x="1099346" y="597903"/>
                </a:cubicBezTo>
                <a:lnTo>
                  <a:pt x="1003749" y="597903"/>
                </a:lnTo>
                <a:close/>
                <a:moveTo>
                  <a:pt x="1439517" y="547415"/>
                </a:moveTo>
                <a:lnTo>
                  <a:pt x="1495977" y="547415"/>
                </a:lnTo>
                <a:cubicBezTo>
                  <a:pt x="1532880" y="547415"/>
                  <a:pt x="1553873" y="578620"/>
                  <a:pt x="1553873" y="611807"/>
                </a:cubicBezTo>
                <a:cubicBezTo>
                  <a:pt x="1553873" y="644995"/>
                  <a:pt x="1532880" y="675857"/>
                  <a:pt x="1495977" y="675857"/>
                </a:cubicBezTo>
                <a:lnTo>
                  <a:pt x="1495977" y="675744"/>
                </a:lnTo>
                <a:lnTo>
                  <a:pt x="1439517" y="677704"/>
                </a:lnTo>
                <a:close/>
                <a:moveTo>
                  <a:pt x="762411" y="520642"/>
                </a:moveTo>
                <a:lnTo>
                  <a:pt x="762411" y="547584"/>
                </a:lnTo>
                <a:lnTo>
                  <a:pt x="833618" y="547584"/>
                </a:lnTo>
                <a:lnTo>
                  <a:pt x="833618" y="703082"/>
                </a:lnTo>
                <a:lnTo>
                  <a:pt x="863136" y="703082"/>
                </a:lnTo>
                <a:lnTo>
                  <a:pt x="863136" y="547584"/>
                </a:lnTo>
                <a:lnTo>
                  <a:pt x="918547" y="547584"/>
                </a:lnTo>
                <a:lnTo>
                  <a:pt x="934070" y="520689"/>
                </a:lnTo>
                <a:lnTo>
                  <a:pt x="934070" y="520642"/>
                </a:lnTo>
                <a:close/>
                <a:moveTo>
                  <a:pt x="2267245" y="520642"/>
                </a:moveTo>
                <a:lnTo>
                  <a:pt x="2267245" y="703082"/>
                </a:lnTo>
                <a:lnTo>
                  <a:pt x="2435210" y="703082"/>
                </a:lnTo>
                <a:lnTo>
                  <a:pt x="2435210" y="676231"/>
                </a:lnTo>
                <a:lnTo>
                  <a:pt x="2435210" y="676117"/>
                </a:lnTo>
                <a:lnTo>
                  <a:pt x="2296763" y="676117"/>
                </a:lnTo>
                <a:lnTo>
                  <a:pt x="2296763" y="625334"/>
                </a:lnTo>
                <a:lnTo>
                  <a:pt x="2399766" y="625334"/>
                </a:lnTo>
                <a:lnTo>
                  <a:pt x="2399766" y="598095"/>
                </a:lnTo>
                <a:lnTo>
                  <a:pt x="2296763" y="598095"/>
                </a:lnTo>
                <a:lnTo>
                  <a:pt x="2296763" y="547584"/>
                </a:lnTo>
                <a:lnTo>
                  <a:pt x="2419733" y="547584"/>
                </a:lnTo>
                <a:lnTo>
                  <a:pt x="2435210" y="520642"/>
                </a:lnTo>
                <a:close/>
                <a:moveTo>
                  <a:pt x="1844491" y="520642"/>
                </a:moveTo>
                <a:lnTo>
                  <a:pt x="1844491" y="703082"/>
                </a:lnTo>
                <a:lnTo>
                  <a:pt x="1859261" y="703082"/>
                </a:lnTo>
                <a:lnTo>
                  <a:pt x="1874009" y="703082"/>
                </a:lnTo>
                <a:lnTo>
                  <a:pt x="1874009" y="567164"/>
                </a:lnTo>
                <a:lnTo>
                  <a:pt x="1988341" y="703082"/>
                </a:lnTo>
                <a:lnTo>
                  <a:pt x="2016150" y="703082"/>
                </a:lnTo>
                <a:lnTo>
                  <a:pt x="2016150" y="520642"/>
                </a:lnTo>
                <a:lnTo>
                  <a:pt x="2001356" y="520642"/>
                </a:lnTo>
                <a:lnTo>
                  <a:pt x="1986654" y="520642"/>
                </a:lnTo>
                <a:lnTo>
                  <a:pt x="1986654" y="656264"/>
                </a:lnTo>
                <a:lnTo>
                  <a:pt x="1872298" y="520642"/>
                </a:lnTo>
                <a:close/>
                <a:moveTo>
                  <a:pt x="1629159" y="520642"/>
                </a:moveTo>
                <a:lnTo>
                  <a:pt x="1629159" y="703082"/>
                </a:lnTo>
                <a:lnTo>
                  <a:pt x="1797125" y="703082"/>
                </a:lnTo>
                <a:lnTo>
                  <a:pt x="1797125" y="676231"/>
                </a:lnTo>
                <a:lnTo>
                  <a:pt x="1797125" y="676117"/>
                </a:lnTo>
                <a:lnTo>
                  <a:pt x="1658654" y="676117"/>
                </a:lnTo>
                <a:lnTo>
                  <a:pt x="1658654" y="625333"/>
                </a:lnTo>
                <a:lnTo>
                  <a:pt x="1761658" y="625333"/>
                </a:lnTo>
                <a:lnTo>
                  <a:pt x="1761658" y="598095"/>
                </a:lnTo>
                <a:lnTo>
                  <a:pt x="1658654" y="598095"/>
                </a:lnTo>
                <a:lnTo>
                  <a:pt x="1658654" y="547584"/>
                </a:lnTo>
                <a:lnTo>
                  <a:pt x="1781648" y="547584"/>
                </a:lnTo>
                <a:lnTo>
                  <a:pt x="1797125" y="520642"/>
                </a:lnTo>
                <a:close/>
                <a:moveTo>
                  <a:pt x="1194781" y="520642"/>
                </a:moveTo>
                <a:lnTo>
                  <a:pt x="1194781" y="703082"/>
                </a:lnTo>
                <a:lnTo>
                  <a:pt x="1362747" y="703082"/>
                </a:lnTo>
                <a:lnTo>
                  <a:pt x="1362747" y="676231"/>
                </a:lnTo>
                <a:lnTo>
                  <a:pt x="1362747" y="676117"/>
                </a:lnTo>
                <a:lnTo>
                  <a:pt x="1224299" y="676117"/>
                </a:lnTo>
                <a:lnTo>
                  <a:pt x="1224299" y="625333"/>
                </a:lnTo>
                <a:lnTo>
                  <a:pt x="1327280" y="625333"/>
                </a:lnTo>
                <a:lnTo>
                  <a:pt x="1327280" y="598095"/>
                </a:lnTo>
                <a:lnTo>
                  <a:pt x="1224299" y="598095"/>
                </a:lnTo>
                <a:lnTo>
                  <a:pt x="1224299" y="547584"/>
                </a:lnTo>
                <a:lnTo>
                  <a:pt x="1347270" y="547584"/>
                </a:lnTo>
                <a:lnTo>
                  <a:pt x="1362747" y="520642"/>
                </a:lnTo>
                <a:close/>
                <a:moveTo>
                  <a:pt x="974232" y="520518"/>
                </a:moveTo>
                <a:lnTo>
                  <a:pt x="974232" y="702867"/>
                </a:lnTo>
                <a:lnTo>
                  <a:pt x="1003863" y="702867"/>
                </a:lnTo>
                <a:lnTo>
                  <a:pt x="1003863" y="625141"/>
                </a:lnTo>
                <a:lnTo>
                  <a:pt x="1068939" y="625141"/>
                </a:lnTo>
                <a:lnTo>
                  <a:pt x="1113751" y="702890"/>
                </a:lnTo>
                <a:lnTo>
                  <a:pt x="1146665" y="702890"/>
                </a:lnTo>
                <a:lnTo>
                  <a:pt x="1101557" y="624867"/>
                </a:lnTo>
                <a:lnTo>
                  <a:pt x="1105409" y="624867"/>
                </a:lnTo>
                <a:cubicBezTo>
                  <a:pt x="1136043" y="622314"/>
                  <a:pt x="1149378" y="598769"/>
                  <a:pt x="1149378" y="572944"/>
                </a:cubicBezTo>
                <a:cubicBezTo>
                  <a:pt x="1149378" y="544862"/>
                  <a:pt x="1132351" y="520518"/>
                  <a:pt x="1099437" y="520518"/>
                </a:cubicBezTo>
                <a:close/>
                <a:moveTo>
                  <a:pt x="2149812" y="520450"/>
                </a:moveTo>
                <a:cubicBezTo>
                  <a:pt x="2094765" y="520450"/>
                  <a:pt x="2060735" y="562436"/>
                  <a:pt x="2060735" y="611625"/>
                </a:cubicBezTo>
                <a:cubicBezTo>
                  <a:pt x="2060735" y="660130"/>
                  <a:pt x="2094765" y="702982"/>
                  <a:pt x="2149812" y="702982"/>
                </a:cubicBezTo>
                <a:lnTo>
                  <a:pt x="2222296" y="702982"/>
                </a:lnTo>
                <a:lnTo>
                  <a:pt x="2222296" y="675857"/>
                </a:lnTo>
                <a:lnTo>
                  <a:pt x="2149812" y="675857"/>
                </a:lnTo>
                <a:cubicBezTo>
                  <a:pt x="2131372" y="675857"/>
                  <a:pt x="2116904" y="668056"/>
                  <a:pt x="2107046" y="656141"/>
                </a:cubicBezTo>
                <a:lnTo>
                  <a:pt x="2091950" y="611773"/>
                </a:lnTo>
                <a:lnTo>
                  <a:pt x="2107046" y="567166"/>
                </a:lnTo>
                <a:cubicBezTo>
                  <a:pt x="2116904" y="555216"/>
                  <a:pt x="2131372" y="547415"/>
                  <a:pt x="2149812" y="547415"/>
                </a:cubicBezTo>
                <a:lnTo>
                  <a:pt x="2206659" y="547415"/>
                </a:lnTo>
                <a:lnTo>
                  <a:pt x="2222296" y="520450"/>
                </a:lnTo>
                <a:close/>
                <a:moveTo>
                  <a:pt x="1495977" y="520268"/>
                </a:moveTo>
                <a:lnTo>
                  <a:pt x="1495977" y="520451"/>
                </a:lnTo>
                <a:lnTo>
                  <a:pt x="1410023" y="520451"/>
                </a:lnTo>
                <a:lnTo>
                  <a:pt x="1410023" y="702800"/>
                </a:lnTo>
                <a:lnTo>
                  <a:pt x="1495977" y="702800"/>
                </a:lnTo>
                <a:cubicBezTo>
                  <a:pt x="1551024" y="702800"/>
                  <a:pt x="1585077" y="659948"/>
                  <a:pt x="1585077" y="611443"/>
                </a:cubicBezTo>
                <a:cubicBezTo>
                  <a:pt x="1585077" y="562345"/>
                  <a:pt x="1551024" y="520268"/>
                  <a:pt x="1495977" y="520268"/>
                </a:cubicBezTo>
                <a:close/>
                <a:moveTo>
                  <a:pt x="0" y="0"/>
                </a:moveTo>
                <a:lnTo>
                  <a:pt x="12191999" y="0"/>
                </a:lnTo>
                <a:lnTo>
                  <a:pt x="12191999" y="4918074"/>
                </a:lnTo>
                <a:lnTo>
                  <a:pt x="0" y="4918074"/>
                </a:lnTo>
                <a:close/>
              </a:path>
            </a:pathLst>
          </a:custGeom>
          <a:solidFill>
            <a:srgbClr val="404040"/>
          </a:solidFill>
        </p:spPr>
        <p:txBody>
          <a:bodyPr wrap="square" anchor="ctr">
            <a:noAutofit/>
          </a:bodyPr>
          <a:lstStyle>
            <a:lvl1pPr algn="ctr">
              <a:defRPr sz="1400">
                <a:solidFill>
                  <a:schemeClr val="bg1"/>
                </a:solidFill>
              </a:defRPr>
            </a:lvl1pPr>
          </a:lstStyle>
          <a:p>
            <a:r>
              <a:rPr lang="en-US"/>
              <a:t>Click icon to add picture</a:t>
            </a:r>
            <a:endParaRPr lang="en-IN" dirty="0"/>
          </a:p>
        </p:txBody>
      </p:sp>
      <p:sp>
        <p:nvSpPr>
          <p:cNvPr id="45" name="Graphic 6">
            <a:extLst>
              <a:ext uri="{FF2B5EF4-FFF2-40B4-BE49-F238E27FC236}">
                <a16:creationId xmlns:a16="http://schemas.microsoft.com/office/drawing/2014/main" id="{1AED4541-A41D-4047-B1B4-B9E85F38E4BB}"/>
              </a:ext>
            </a:extLst>
          </p:cNvPr>
          <p:cNvSpPr/>
          <p:nvPr userDrawn="1"/>
        </p:nvSpPr>
        <p:spPr>
          <a:xfrm>
            <a:off x="772342" y="1097334"/>
            <a:ext cx="2029358" cy="245330"/>
          </a:xfrm>
          <a:custGeom>
            <a:avLst/>
            <a:gdLst>
              <a:gd name="connsiteX0" fmla="*/ -658 w 2029358"/>
              <a:gd name="connsiteY0" fmla="*/ 244828 h 245330"/>
              <a:gd name="connsiteX1" fmla="*/ 140491 w 2029358"/>
              <a:gd name="connsiteY1" fmla="*/ -503 h 245330"/>
              <a:gd name="connsiteX2" fmla="*/ 2028700 w 2029358"/>
              <a:gd name="connsiteY2" fmla="*/ -503 h 245330"/>
              <a:gd name="connsiteX3" fmla="*/ 2028700 w 2029358"/>
              <a:gd name="connsiteY3" fmla="*/ -167 h 245330"/>
              <a:gd name="connsiteX4" fmla="*/ 1888088 w 2029358"/>
              <a:gd name="connsiteY4" fmla="*/ 244761 h 2453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9358" h="245330">
                <a:moveTo>
                  <a:pt x="-658" y="244828"/>
                </a:moveTo>
                <a:lnTo>
                  <a:pt x="140491" y="-503"/>
                </a:lnTo>
                <a:lnTo>
                  <a:pt x="2028700" y="-503"/>
                </a:lnTo>
                <a:lnTo>
                  <a:pt x="2028700" y="-167"/>
                </a:lnTo>
                <a:lnTo>
                  <a:pt x="1888088" y="244761"/>
                </a:lnTo>
                <a:close/>
              </a:path>
            </a:pathLst>
          </a:custGeom>
          <a:solidFill>
            <a:srgbClr val="FE5000"/>
          </a:solidFill>
          <a:ln w="3359" cap="flat">
            <a:noFill/>
            <a:prstDash val="solid"/>
            <a:miter/>
          </a:ln>
        </p:spPr>
        <p:txBody>
          <a:bodyPr rtlCol="0" anchor="ctr"/>
          <a:lstStyle/>
          <a:p>
            <a:endParaRPr lang="en-IN"/>
          </a:p>
        </p:txBody>
      </p:sp>
      <p:pic>
        <p:nvPicPr>
          <p:cNvPr id="3" name="Graphic 2">
            <a:extLst>
              <a:ext uri="{FF2B5EF4-FFF2-40B4-BE49-F238E27FC236}">
                <a16:creationId xmlns:a16="http://schemas.microsoft.com/office/drawing/2014/main" id="{A60F84EC-7075-4184-87F7-515AD959AF5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 y="4921989"/>
            <a:ext cx="12192000" cy="1573980"/>
          </a:xfrm>
          <a:prstGeom prst="rect">
            <a:avLst/>
          </a:prstGeom>
        </p:spPr>
      </p:pic>
      <p:sp>
        <p:nvSpPr>
          <p:cNvPr id="4" name="TextBox 3">
            <a:extLst>
              <a:ext uri="{FF2B5EF4-FFF2-40B4-BE49-F238E27FC236}">
                <a16:creationId xmlns:a16="http://schemas.microsoft.com/office/drawing/2014/main" id="{C1D2E7A7-7090-45BF-8A87-49339D70F60E}"/>
              </a:ext>
            </a:extLst>
          </p:cNvPr>
          <p:cNvSpPr txBox="1"/>
          <p:nvPr userDrawn="1"/>
        </p:nvSpPr>
        <p:spPr>
          <a:xfrm>
            <a:off x="10338012" y="5015692"/>
            <a:ext cx="1598515" cy="276999"/>
          </a:xfrm>
          <a:prstGeom prst="rect">
            <a:avLst/>
          </a:prstGeom>
          <a:noFill/>
        </p:spPr>
        <p:txBody>
          <a:bodyPr wrap="none" rtlCol="0">
            <a:spAutoFit/>
          </a:bodyPr>
          <a:lstStyle/>
          <a:p>
            <a:pPr algn="ctr"/>
            <a:r>
              <a:rPr lang="en-US" sz="1200" b="1" dirty="0">
                <a:solidFill>
                  <a:schemeClr val="bg1"/>
                </a:solidFill>
                <a:latin typeface="Poppins ExtraBold" panose="00000900000000000000" pitchFamily="2" charset="0"/>
                <a:cs typeface="Poppins ExtraBold" panose="00000900000000000000" pitchFamily="2" charset="0"/>
              </a:rPr>
              <a:t>#BeyondPossible</a:t>
            </a:r>
            <a:endParaRPr lang="en-IN" sz="1200" b="1" dirty="0">
              <a:solidFill>
                <a:schemeClr val="bg1"/>
              </a:solidFill>
              <a:latin typeface="Poppins ExtraBold" panose="00000900000000000000" pitchFamily="2" charset="0"/>
              <a:cs typeface="Poppins ExtraBold" panose="00000900000000000000" pitchFamily="2" charset="0"/>
            </a:endParaRPr>
          </a:p>
        </p:txBody>
      </p:sp>
      <p:pic>
        <p:nvPicPr>
          <p:cNvPr id="9" name="Graphic 8">
            <a:extLst>
              <a:ext uri="{FF2B5EF4-FFF2-40B4-BE49-F238E27FC236}">
                <a16:creationId xmlns:a16="http://schemas.microsoft.com/office/drawing/2014/main" id="{C8A09CC9-34EA-45CF-9BD1-DF6AC37FBB76}"/>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283473" y="1068480"/>
            <a:ext cx="311678" cy="311678"/>
          </a:xfrm>
          <a:prstGeom prst="rect">
            <a:avLst/>
          </a:prstGeom>
        </p:spPr>
      </p:pic>
      <p:sp>
        <p:nvSpPr>
          <p:cNvPr id="15" name="Title 13">
            <a:extLst>
              <a:ext uri="{FF2B5EF4-FFF2-40B4-BE49-F238E27FC236}">
                <a16:creationId xmlns:a16="http://schemas.microsoft.com/office/drawing/2014/main" id="{9C43D408-7524-454D-8FEE-249A98A88AB5}"/>
              </a:ext>
            </a:extLst>
          </p:cNvPr>
          <p:cNvSpPr>
            <a:spLocks noGrp="1"/>
          </p:cNvSpPr>
          <p:nvPr>
            <p:ph type="title" hasCustomPrompt="1"/>
          </p:nvPr>
        </p:nvSpPr>
        <p:spPr>
          <a:xfrm>
            <a:off x="708582" y="1483143"/>
            <a:ext cx="5743880" cy="775597"/>
          </a:xfrm>
          <a:prstGeom prst="rect">
            <a:avLst/>
          </a:prstGeom>
          <a:noFill/>
        </p:spPr>
        <p:txBody>
          <a:bodyPr wrap="square" rtlCol="0">
            <a:spAutoFit/>
          </a:bodyPr>
          <a:lstStyle>
            <a:lvl1pPr>
              <a:defRPr lang="en-IN" sz="4800" b="1">
                <a:solidFill>
                  <a:schemeClr val="bg1"/>
                </a:solidFill>
                <a:latin typeface="Poppins" panose="00000500000000000000" pitchFamily="50" charset="0"/>
                <a:ea typeface="+mn-ea"/>
                <a:cs typeface="Poppins" panose="00000500000000000000" pitchFamily="50" charset="0"/>
              </a:defRPr>
            </a:lvl1pPr>
          </a:lstStyle>
          <a:p>
            <a:r>
              <a:rPr lang="en-IN" sz="4800" b="1" dirty="0">
                <a:solidFill>
                  <a:schemeClr val="bg1"/>
                </a:solidFill>
                <a:latin typeface="Poppins" panose="00000500000000000000" pitchFamily="50" charset="0"/>
                <a:cs typeface="Poppins" panose="00000500000000000000" pitchFamily="50" charset="0"/>
              </a:rPr>
              <a:t>Presentation Title</a:t>
            </a:r>
          </a:p>
        </p:txBody>
      </p:sp>
      <p:sp>
        <p:nvSpPr>
          <p:cNvPr id="18" name="Text Placeholder 16">
            <a:extLst>
              <a:ext uri="{FF2B5EF4-FFF2-40B4-BE49-F238E27FC236}">
                <a16:creationId xmlns:a16="http://schemas.microsoft.com/office/drawing/2014/main" id="{E04953B4-9C08-4F21-B1B3-FED22F10BDC8}"/>
              </a:ext>
            </a:extLst>
          </p:cNvPr>
          <p:cNvSpPr>
            <a:spLocks noGrp="1"/>
          </p:cNvSpPr>
          <p:nvPr>
            <p:ph type="body" sz="quarter" idx="11" hasCustomPrompt="1"/>
          </p:nvPr>
        </p:nvSpPr>
        <p:spPr>
          <a:xfrm>
            <a:off x="921720" y="1112856"/>
            <a:ext cx="1436612" cy="218137"/>
          </a:xfrm>
          <a:prstGeom prst="rect">
            <a:avLst/>
          </a:prstGeom>
          <a:noFill/>
        </p:spPr>
        <p:txBody>
          <a:bodyPr wrap="none" rtlCol="0">
            <a:spAutoFit/>
          </a:bodyPr>
          <a:lstStyle>
            <a:lvl1pPr marL="0" indent="0">
              <a:buFont typeface="Arial" panose="020B0604020202020204" pitchFamily="34" charset="0"/>
              <a:buNone/>
              <a:defRPr lang="en-US" sz="900" spc="300" smtClean="0">
                <a:solidFill>
                  <a:schemeClr val="bg1"/>
                </a:solidFill>
                <a:latin typeface="Poppins" panose="00000500000000000000" pitchFamily="50" charset="0"/>
                <a:cs typeface="Poppins" panose="00000500000000000000" pitchFamily="50" charset="0"/>
              </a:defRPr>
            </a:lvl1pPr>
            <a:lvl2pPr marL="171450" indent="0">
              <a:buFont typeface="Arial" panose="020B0604020202020204" pitchFamily="34" charset="0"/>
              <a:buNone/>
              <a:defRPr lang="en-US" sz="1800" smtClean="0"/>
            </a:lvl2pPr>
            <a:lvl3pPr marL="628650" indent="0">
              <a:buFont typeface="Arial" panose="020B0604020202020204" pitchFamily="34" charset="0"/>
              <a:buNone/>
              <a:defRPr lang="en-US" sz="1800" smtClean="0"/>
            </a:lvl3pPr>
            <a:lvl4pPr marL="1085850" indent="0">
              <a:buFont typeface="Arial" panose="020B0604020202020204" pitchFamily="34" charset="0"/>
              <a:buNone/>
              <a:defRPr lang="en-US" smtClean="0"/>
            </a:lvl4pPr>
            <a:lvl5pPr marL="1543050" indent="0">
              <a:buFont typeface="Arial" panose="020B0604020202020204" pitchFamily="34" charset="0"/>
              <a:buNone/>
              <a:defRPr lang="en-IN"/>
            </a:lvl5pPr>
          </a:lstStyle>
          <a:p>
            <a:pPr marL="0" lvl="0"/>
            <a:r>
              <a:rPr lang="en-US" dirty="0"/>
              <a:t>ADD VERTICAL</a:t>
            </a:r>
            <a:endParaRPr lang="en-IN" dirty="0"/>
          </a:p>
        </p:txBody>
      </p:sp>
      <p:sp>
        <p:nvSpPr>
          <p:cNvPr id="27" name="TextBox 26">
            <a:extLst>
              <a:ext uri="{FF2B5EF4-FFF2-40B4-BE49-F238E27FC236}">
                <a16:creationId xmlns:a16="http://schemas.microsoft.com/office/drawing/2014/main" id="{361B56E7-B3E5-422F-B9CB-10067D712F64}"/>
              </a:ext>
            </a:extLst>
          </p:cNvPr>
          <p:cNvSpPr txBox="1"/>
          <p:nvPr userDrawn="1"/>
        </p:nvSpPr>
        <p:spPr>
          <a:xfrm>
            <a:off x="0" y="6575289"/>
            <a:ext cx="3110147" cy="230832"/>
          </a:xfrm>
          <a:prstGeom prst="rect">
            <a:avLst/>
          </a:prstGeom>
          <a:noFill/>
        </p:spPr>
        <p:txBody>
          <a:bodyPr wrap="none" rtlCol="0">
            <a:spAutoFit/>
          </a:bodyPr>
          <a:lstStyle/>
          <a:p>
            <a:pPr algn="r"/>
            <a:r>
              <a:rPr lang="en-US" sz="900" dirty="0">
                <a:solidFill>
                  <a:prstClr val="black">
                    <a:lumMod val="50000"/>
                    <a:lumOff val="50000"/>
                  </a:prstClr>
                </a:solidFill>
                <a:latin typeface="Poppins" panose="00000500000000000000" pitchFamily="50" charset="0"/>
                <a:cs typeface="Poppins" panose="00000500000000000000" pitchFamily="50" charset="0"/>
              </a:rPr>
              <a:t>© COPYRIGHT 2022, TREDENCE. ALL RIGHTS RESERVED</a:t>
            </a:r>
            <a:endParaRPr lang="en-IN" sz="900" dirty="0">
              <a:solidFill>
                <a:prstClr val="black">
                  <a:lumMod val="50000"/>
                  <a:lumOff val="50000"/>
                </a:prstClr>
              </a:solidFill>
              <a:latin typeface="Poppins" panose="00000500000000000000" pitchFamily="50" charset="0"/>
              <a:cs typeface="Poppins" panose="00000500000000000000" pitchFamily="50" charset="0"/>
            </a:endParaRPr>
          </a:p>
        </p:txBody>
      </p:sp>
      <p:grpSp>
        <p:nvGrpSpPr>
          <p:cNvPr id="28" name="Group 27">
            <a:extLst>
              <a:ext uri="{FF2B5EF4-FFF2-40B4-BE49-F238E27FC236}">
                <a16:creationId xmlns:a16="http://schemas.microsoft.com/office/drawing/2014/main" id="{347CA167-E21C-40EC-8453-C507242B3801}"/>
              </a:ext>
            </a:extLst>
          </p:cNvPr>
          <p:cNvGrpSpPr/>
          <p:nvPr userDrawn="1"/>
        </p:nvGrpSpPr>
        <p:grpSpPr>
          <a:xfrm>
            <a:off x="5902296" y="6657690"/>
            <a:ext cx="387409" cy="0"/>
            <a:chOff x="5905144" y="6657690"/>
            <a:chExt cx="387409" cy="0"/>
          </a:xfrm>
        </p:grpSpPr>
        <p:cxnSp>
          <p:nvCxnSpPr>
            <p:cNvPr id="29" name="Straight Connector 28">
              <a:extLst>
                <a:ext uri="{FF2B5EF4-FFF2-40B4-BE49-F238E27FC236}">
                  <a16:creationId xmlns:a16="http://schemas.microsoft.com/office/drawing/2014/main" id="{B9367B13-A725-4567-90CD-C035869632E0}"/>
                </a:ext>
              </a:extLst>
            </p:cNvPr>
            <p:cNvCxnSpPr>
              <a:cxnSpLocks/>
            </p:cNvCxnSpPr>
            <p:nvPr userDrawn="1"/>
          </p:nvCxnSpPr>
          <p:spPr>
            <a:xfrm>
              <a:off x="5905144" y="6657690"/>
              <a:ext cx="71215" cy="0"/>
            </a:xfrm>
            <a:prstGeom prst="line">
              <a:avLst/>
            </a:prstGeom>
            <a:noFill/>
            <a:ln w="28575" cap="flat" cmpd="sng" algn="ctr">
              <a:solidFill>
                <a:srgbClr val="FE5000"/>
              </a:solidFill>
              <a:prstDash val="solid"/>
              <a:miter lim="800000"/>
            </a:ln>
            <a:effectLst/>
          </p:spPr>
        </p:cxnSp>
        <p:cxnSp>
          <p:nvCxnSpPr>
            <p:cNvPr id="30" name="Straight Connector 29">
              <a:extLst>
                <a:ext uri="{FF2B5EF4-FFF2-40B4-BE49-F238E27FC236}">
                  <a16:creationId xmlns:a16="http://schemas.microsoft.com/office/drawing/2014/main" id="{9409F5F6-DA6E-4FE1-B01D-5266AE5CC1D5}"/>
                </a:ext>
              </a:extLst>
            </p:cNvPr>
            <p:cNvCxnSpPr>
              <a:cxnSpLocks/>
            </p:cNvCxnSpPr>
            <p:nvPr userDrawn="1"/>
          </p:nvCxnSpPr>
          <p:spPr>
            <a:xfrm>
              <a:off x="6221338" y="6657690"/>
              <a:ext cx="71215" cy="0"/>
            </a:xfrm>
            <a:prstGeom prst="line">
              <a:avLst/>
            </a:prstGeom>
            <a:noFill/>
            <a:ln w="28575" cap="flat" cmpd="sng" algn="ctr">
              <a:solidFill>
                <a:srgbClr val="FE5000"/>
              </a:solidFill>
              <a:prstDash val="solid"/>
              <a:miter lim="800000"/>
            </a:ln>
            <a:effectLst/>
          </p:spPr>
        </p:cxnSp>
      </p:grpSp>
      <p:pic>
        <p:nvPicPr>
          <p:cNvPr id="31" name="Graphic 30">
            <a:extLst>
              <a:ext uri="{FF2B5EF4-FFF2-40B4-BE49-F238E27FC236}">
                <a16:creationId xmlns:a16="http://schemas.microsoft.com/office/drawing/2014/main" id="{BD9191F7-054A-44E7-BC38-608481943047}"/>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11734492" y="6583835"/>
            <a:ext cx="180984" cy="192001"/>
          </a:xfrm>
          <a:prstGeom prst="rect">
            <a:avLst/>
          </a:prstGeom>
        </p:spPr>
      </p:pic>
      <p:cxnSp>
        <p:nvCxnSpPr>
          <p:cNvPr id="32" name="Straight Connector 31">
            <a:extLst>
              <a:ext uri="{FF2B5EF4-FFF2-40B4-BE49-F238E27FC236}">
                <a16:creationId xmlns:a16="http://schemas.microsoft.com/office/drawing/2014/main" id="{BE4EDD91-DC9D-46F2-A44B-D5FA4C5B0057}"/>
              </a:ext>
            </a:extLst>
          </p:cNvPr>
          <p:cNvCxnSpPr>
            <a:cxnSpLocks/>
          </p:cNvCxnSpPr>
          <p:nvPr userDrawn="1"/>
        </p:nvCxnSpPr>
        <p:spPr>
          <a:xfrm>
            <a:off x="0" y="6496048"/>
            <a:ext cx="12192000" cy="0"/>
          </a:xfrm>
          <a:prstGeom prst="line">
            <a:avLst/>
          </a:prstGeom>
          <a:noFill/>
          <a:ln w="6350" cap="flat" cmpd="sng" algn="ctr">
            <a:solidFill>
              <a:sysClr val="window" lastClr="FFFFFF">
                <a:lumMod val="85000"/>
              </a:sysClr>
            </a:solidFill>
            <a:prstDash val="solid"/>
            <a:miter lim="800000"/>
          </a:ln>
          <a:effectLst/>
        </p:spPr>
      </p:cxnSp>
      <p:sp>
        <p:nvSpPr>
          <p:cNvPr id="33" name="Slide Number Placeholder 5">
            <a:extLst>
              <a:ext uri="{FF2B5EF4-FFF2-40B4-BE49-F238E27FC236}">
                <a16:creationId xmlns:a16="http://schemas.microsoft.com/office/drawing/2014/main" id="{7A60D82B-B423-4731-A37E-06F96DBFA0F9}"/>
              </a:ext>
            </a:extLst>
          </p:cNvPr>
          <p:cNvSpPr txBox="1">
            <a:spLocks/>
          </p:cNvSpPr>
          <p:nvPr userDrawn="1"/>
        </p:nvSpPr>
        <p:spPr>
          <a:xfrm>
            <a:off x="5905500" y="6499675"/>
            <a:ext cx="380999" cy="365125"/>
          </a:xfrm>
          <a:prstGeom prst="rect">
            <a:avLst/>
          </a:prstGeom>
        </p:spPr>
        <p:txBody>
          <a:bodyPr vert="horz" lIns="91440" tIns="45720" rIns="91440" bIns="45720" rtlCol="0" anchor="ctr"/>
          <a:lstStyle>
            <a:defPPr>
              <a:defRPr lang="en-US"/>
            </a:defPPr>
            <a:lvl1pPr marL="0" algn="ctr" defTabSz="914400" rtl="0" eaLnBrk="1" latinLnBrk="0" hangingPunct="1">
              <a:defRPr sz="1000" kern="1200">
                <a:solidFill>
                  <a:schemeClr val="tx1">
                    <a:tint val="75000"/>
                  </a:schemeClr>
                </a:solidFill>
                <a:latin typeface="Poppins" panose="00000500000000000000" pitchFamily="50" charset="0"/>
                <a:ea typeface="+mn-ea"/>
                <a:cs typeface="Poppins" panose="00000500000000000000" pitchFamily="50"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FAF63893-4B0C-4F88-9650-53ECAF8C5052}" type="slidenum">
              <a:rPr kumimoji="0" lang="en-IN" sz="1000" b="0" i="0" u="none" strike="noStrike" kern="1200" cap="none" spc="0" normalizeH="0" baseline="0" noProof="0" smtClean="0">
                <a:ln>
                  <a:noFill/>
                </a:ln>
                <a:solidFill>
                  <a:prstClr val="black">
                    <a:tint val="75000"/>
                  </a:prstClr>
                </a:solidFill>
                <a:effectLst/>
                <a:uLnTx/>
                <a:uFillTx/>
                <a:latin typeface="Poppins" panose="00000500000000000000" pitchFamily="50" charset="0"/>
                <a:ea typeface="+mn-ea"/>
                <a:cs typeface="Poppins" panose="00000500000000000000" pitchFamily="50" charset="0"/>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IN" sz="1000" b="0" i="0" u="none" strike="noStrike" kern="1200" cap="none" spc="0" normalizeH="0" baseline="0" noProof="0" dirty="0">
              <a:ln>
                <a:noFill/>
              </a:ln>
              <a:solidFill>
                <a:prstClr val="black">
                  <a:tint val="75000"/>
                </a:prstClr>
              </a:solidFill>
              <a:effectLst/>
              <a:uLnTx/>
              <a:uFillTx/>
              <a:latin typeface="Poppins" panose="00000500000000000000" pitchFamily="50" charset="0"/>
              <a:ea typeface="+mn-ea"/>
              <a:cs typeface="Poppins" panose="00000500000000000000" pitchFamily="50" charset="0"/>
            </a:endParaRPr>
          </a:p>
        </p:txBody>
      </p:sp>
      <p:sp>
        <p:nvSpPr>
          <p:cNvPr id="7" name="Text Placeholder 6">
            <a:extLst>
              <a:ext uri="{FF2B5EF4-FFF2-40B4-BE49-F238E27FC236}">
                <a16:creationId xmlns:a16="http://schemas.microsoft.com/office/drawing/2014/main" id="{5D756AAE-95DD-4966-B451-86A2CEB5AEE8}"/>
              </a:ext>
            </a:extLst>
          </p:cNvPr>
          <p:cNvSpPr>
            <a:spLocks noGrp="1"/>
          </p:cNvSpPr>
          <p:nvPr userDrawn="1">
            <p:ph type="body" sz="quarter" idx="13" hasCustomPrompt="1"/>
          </p:nvPr>
        </p:nvSpPr>
        <p:spPr>
          <a:xfrm>
            <a:off x="708581" y="2588799"/>
            <a:ext cx="5743880" cy="369332"/>
          </a:xfrm>
          <a:prstGeom prst="rect">
            <a:avLst/>
          </a:prstGeom>
          <a:noFill/>
        </p:spPr>
        <p:txBody>
          <a:bodyPr wrap="square" rtlCol="0" anchor="b">
            <a:spAutoFit/>
          </a:bodyPr>
          <a:lstStyle>
            <a:lvl1pPr marL="0" indent="0">
              <a:buNone/>
              <a:defRPr kumimoji="0" lang="en-US" sz="1800" i="0" u="none" strike="noStrike" cap="none" spc="0" normalizeH="0" baseline="0" smtClean="0">
                <a:ln>
                  <a:noFill/>
                </a:ln>
                <a:solidFill>
                  <a:schemeClr val="bg1"/>
                </a:solidFill>
                <a:effectLst/>
                <a:uLnTx/>
                <a:uFillTx/>
                <a:latin typeface="Poppins" panose="00000500000000000000" pitchFamily="50" charset="0"/>
                <a:cs typeface="Poppins" panose="00000500000000000000" pitchFamily="50" charset="0"/>
              </a:defRPr>
            </a:lvl1pPr>
            <a:lvl2pPr marL="228600" indent="0">
              <a:buNone/>
              <a:defRPr lang="en-US" sz="1800" smtClean="0"/>
            </a:lvl2pPr>
            <a:lvl3pPr marL="685800" indent="0">
              <a:buNone/>
              <a:defRPr lang="en-US" sz="1800" smtClean="0"/>
            </a:lvl3pPr>
            <a:lvl4pPr marL="1143000" indent="0">
              <a:buNone/>
              <a:defRPr lang="en-US" smtClean="0"/>
            </a:lvl4pPr>
            <a:lvl5pPr marL="1600200" indent="0">
              <a:buNone/>
              <a:defRPr lang="en-IN"/>
            </a:lvl5pPr>
          </a:lstStyle>
          <a:p>
            <a:pPr marL="228600" marR="0" lvl="0" indent="-228600" fontAlgn="auto">
              <a:lnSpc>
                <a:spcPct val="100000"/>
              </a:lnSpc>
              <a:spcBef>
                <a:spcPts val="0"/>
              </a:spcBef>
              <a:spcAft>
                <a:spcPts val="0"/>
              </a:spcAft>
              <a:buClrTx/>
              <a:buSzTx/>
              <a:tabLst/>
            </a:pPr>
            <a:r>
              <a:rPr lang="en-US" dirty="0"/>
              <a:t>Click to add sub title</a:t>
            </a:r>
          </a:p>
        </p:txBody>
      </p:sp>
      <p:grpSp>
        <p:nvGrpSpPr>
          <p:cNvPr id="76" name="Group 75">
            <a:extLst>
              <a:ext uri="{FF2B5EF4-FFF2-40B4-BE49-F238E27FC236}">
                <a16:creationId xmlns:a16="http://schemas.microsoft.com/office/drawing/2014/main" id="{52AA6072-13D0-4540-B673-ADD5A046C13E}"/>
              </a:ext>
            </a:extLst>
          </p:cNvPr>
          <p:cNvGrpSpPr/>
          <p:nvPr userDrawn="1"/>
        </p:nvGrpSpPr>
        <p:grpSpPr>
          <a:xfrm>
            <a:off x="762411" y="523460"/>
            <a:ext cx="1672799" cy="182714"/>
            <a:chOff x="762411" y="520460"/>
            <a:chExt cx="1672799" cy="182714"/>
          </a:xfrm>
        </p:grpSpPr>
        <p:sp>
          <p:nvSpPr>
            <p:cNvPr id="77" name="Freeform: Shape 76">
              <a:extLst>
                <a:ext uri="{FF2B5EF4-FFF2-40B4-BE49-F238E27FC236}">
                  <a16:creationId xmlns:a16="http://schemas.microsoft.com/office/drawing/2014/main" id="{19A6F43C-DEE4-4BDD-97FF-C46270EBA271}"/>
                </a:ext>
              </a:extLst>
            </p:cNvPr>
            <p:cNvSpPr/>
            <p:nvPr/>
          </p:nvSpPr>
          <p:spPr>
            <a:xfrm>
              <a:off x="1410136" y="520460"/>
              <a:ext cx="175054" cy="182531"/>
            </a:xfrm>
            <a:custGeom>
              <a:avLst/>
              <a:gdLst>
                <a:gd name="connsiteX0" fmla="*/ 85841 w 175054"/>
                <a:gd name="connsiteY0" fmla="*/ -9 h 182531"/>
                <a:gd name="connsiteX1" fmla="*/ -113 w 175054"/>
                <a:gd name="connsiteY1" fmla="*/ -9 h 182531"/>
                <a:gd name="connsiteX2" fmla="*/ -113 w 175054"/>
                <a:gd name="connsiteY2" fmla="*/ 182340 h 182531"/>
                <a:gd name="connsiteX3" fmla="*/ 85841 w 175054"/>
                <a:gd name="connsiteY3" fmla="*/ 182340 h 182531"/>
                <a:gd name="connsiteX4" fmla="*/ 174941 w 175054"/>
                <a:gd name="connsiteY4" fmla="*/ 90983 h 182531"/>
                <a:gd name="connsiteX5" fmla="*/ 85841 w 175054"/>
                <a:gd name="connsiteY5" fmla="*/ -192 h 182531"/>
                <a:gd name="connsiteX6" fmla="*/ 85841 w 175054"/>
                <a:gd name="connsiteY6" fmla="*/ 155284 h 182531"/>
                <a:gd name="connsiteX7" fmla="*/ 29381 w 175054"/>
                <a:gd name="connsiteY7" fmla="*/ 157244 h 182531"/>
                <a:gd name="connsiteX8" fmla="*/ 29381 w 175054"/>
                <a:gd name="connsiteY8" fmla="*/ 26955 h 182531"/>
                <a:gd name="connsiteX9" fmla="*/ 85841 w 175054"/>
                <a:gd name="connsiteY9" fmla="*/ 26955 h 182531"/>
                <a:gd name="connsiteX10" fmla="*/ 143737 w 175054"/>
                <a:gd name="connsiteY10" fmla="*/ 91347 h 182531"/>
                <a:gd name="connsiteX11" fmla="*/ 85841 w 175054"/>
                <a:gd name="connsiteY11" fmla="*/ 155397 h 182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5054" h="182531">
                  <a:moveTo>
                    <a:pt x="85841" y="-9"/>
                  </a:moveTo>
                  <a:lnTo>
                    <a:pt x="-113" y="-9"/>
                  </a:lnTo>
                  <a:lnTo>
                    <a:pt x="-113" y="182340"/>
                  </a:lnTo>
                  <a:lnTo>
                    <a:pt x="85841" y="182340"/>
                  </a:lnTo>
                  <a:cubicBezTo>
                    <a:pt x="140888" y="182340"/>
                    <a:pt x="174941" y="139488"/>
                    <a:pt x="174941" y="90983"/>
                  </a:cubicBezTo>
                  <a:cubicBezTo>
                    <a:pt x="174941" y="41885"/>
                    <a:pt x="140888" y="-192"/>
                    <a:pt x="85841" y="-192"/>
                  </a:cubicBezTo>
                  <a:moveTo>
                    <a:pt x="85841" y="155284"/>
                  </a:moveTo>
                  <a:lnTo>
                    <a:pt x="29381" y="157244"/>
                  </a:lnTo>
                  <a:lnTo>
                    <a:pt x="29381" y="26955"/>
                  </a:lnTo>
                  <a:lnTo>
                    <a:pt x="85841" y="26955"/>
                  </a:lnTo>
                  <a:cubicBezTo>
                    <a:pt x="122744" y="26955"/>
                    <a:pt x="143737" y="58160"/>
                    <a:pt x="143737" y="91347"/>
                  </a:cubicBezTo>
                  <a:cubicBezTo>
                    <a:pt x="143737" y="124535"/>
                    <a:pt x="122744" y="155397"/>
                    <a:pt x="85841" y="155397"/>
                  </a:cubicBezTo>
                </a:path>
              </a:pathLst>
            </a:custGeom>
            <a:solidFill>
              <a:schemeClr val="bg1"/>
            </a:solidFill>
            <a:ln w="2271" cap="flat">
              <a:noFill/>
              <a:prstDash val="solid"/>
              <a:miter/>
            </a:ln>
          </p:spPr>
          <p:txBody>
            <a:bodyPr rtlCol="0" anchor="ctr"/>
            <a:lstStyle/>
            <a:p>
              <a:endParaRPr lang="en-IN"/>
            </a:p>
          </p:txBody>
        </p:sp>
        <p:sp>
          <p:nvSpPr>
            <p:cNvPr id="78" name="Freeform: Shape 77">
              <a:extLst>
                <a:ext uri="{FF2B5EF4-FFF2-40B4-BE49-F238E27FC236}">
                  <a16:creationId xmlns:a16="http://schemas.microsoft.com/office/drawing/2014/main" id="{65821779-9C77-4A40-B586-EDE6E8BB42AD}"/>
                </a:ext>
              </a:extLst>
            </p:cNvPr>
            <p:cNvSpPr/>
            <p:nvPr/>
          </p:nvSpPr>
          <p:spPr>
            <a:xfrm>
              <a:off x="762411" y="520643"/>
              <a:ext cx="171658" cy="182440"/>
            </a:xfrm>
            <a:custGeom>
              <a:avLst/>
              <a:gdLst>
                <a:gd name="connsiteX0" fmla="*/ 0 w 171658"/>
                <a:gd name="connsiteY0" fmla="*/ 26942 h 182440"/>
                <a:gd name="connsiteX1" fmla="*/ 71207 w 171658"/>
                <a:gd name="connsiteY1" fmla="*/ 26942 h 182440"/>
                <a:gd name="connsiteX2" fmla="*/ 71207 w 171658"/>
                <a:gd name="connsiteY2" fmla="*/ 182440 h 182440"/>
                <a:gd name="connsiteX3" fmla="*/ 100725 w 171658"/>
                <a:gd name="connsiteY3" fmla="*/ 182440 h 182440"/>
                <a:gd name="connsiteX4" fmla="*/ 100725 w 171658"/>
                <a:gd name="connsiteY4" fmla="*/ 26942 h 182440"/>
                <a:gd name="connsiteX5" fmla="*/ 156136 w 171658"/>
                <a:gd name="connsiteY5" fmla="*/ 26942 h 182440"/>
                <a:gd name="connsiteX6" fmla="*/ 171659 w 171658"/>
                <a:gd name="connsiteY6" fmla="*/ 46 h 182440"/>
                <a:gd name="connsiteX7" fmla="*/ 171659 w 171658"/>
                <a:gd name="connsiteY7" fmla="*/ 0 h 182440"/>
                <a:gd name="connsiteX8" fmla="*/ 0 w 171658"/>
                <a:gd name="connsiteY8" fmla="*/ 0 h 182440"/>
                <a:gd name="connsiteX9" fmla="*/ 0 w 171658"/>
                <a:gd name="connsiteY9" fmla="*/ 26942 h 182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1658" h="182440">
                  <a:moveTo>
                    <a:pt x="0" y="26942"/>
                  </a:moveTo>
                  <a:lnTo>
                    <a:pt x="71207" y="26942"/>
                  </a:lnTo>
                  <a:lnTo>
                    <a:pt x="71207" y="182440"/>
                  </a:lnTo>
                  <a:lnTo>
                    <a:pt x="100725" y="182440"/>
                  </a:lnTo>
                  <a:lnTo>
                    <a:pt x="100725" y="26942"/>
                  </a:lnTo>
                  <a:lnTo>
                    <a:pt x="156136" y="26942"/>
                  </a:lnTo>
                  <a:lnTo>
                    <a:pt x="171659" y="46"/>
                  </a:lnTo>
                  <a:lnTo>
                    <a:pt x="171659" y="0"/>
                  </a:lnTo>
                  <a:lnTo>
                    <a:pt x="0" y="0"/>
                  </a:lnTo>
                  <a:lnTo>
                    <a:pt x="0" y="26942"/>
                  </a:lnTo>
                  <a:close/>
                </a:path>
              </a:pathLst>
            </a:custGeom>
            <a:solidFill>
              <a:schemeClr val="bg1"/>
            </a:solidFill>
            <a:ln w="2271" cap="flat">
              <a:noFill/>
              <a:prstDash val="solid"/>
              <a:miter/>
            </a:ln>
          </p:spPr>
          <p:txBody>
            <a:bodyPr rtlCol="0" anchor="ctr"/>
            <a:lstStyle/>
            <a:p>
              <a:endParaRPr lang="en-IN"/>
            </a:p>
          </p:txBody>
        </p:sp>
        <p:sp>
          <p:nvSpPr>
            <p:cNvPr id="79" name="Freeform: Shape 78">
              <a:extLst>
                <a:ext uri="{FF2B5EF4-FFF2-40B4-BE49-F238E27FC236}">
                  <a16:creationId xmlns:a16="http://schemas.microsoft.com/office/drawing/2014/main" id="{6EBEFC02-8423-439B-B722-662F19F7AF5D}"/>
                </a:ext>
              </a:extLst>
            </p:cNvPr>
            <p:cNvSpPr/>
            <p:nvPr/>
          </p:nvSpPr>
          <p:spPr>
            <a:xfrm>
              <a:off x="2267244" y="520643"/>
              <a:ext cx="167966" cy="182440"/>
            </a:xfrm>
            <a:custGeom>
              <a:avLst/>
              <a:gdLst>
                <a:gd name="connsiteX0" fmla="*/ 29518 w 167966"/>
                <a:gd name="connsiteY0" fmla="*/ 104691 h 182440"/>
                <a:gd name="connsiteX1" fmla="*/ 132522 w 167966"/>
                <a:gd name="connsiteY1" fmla="*/ 104691 h 182440"/>
                <a:gd name="connsiteX2" fmla="*/ 132522 w 167966"/>
                <a:gd name="connsiteY2" fmla="*/ 77453 h 182440"/>
                <a:gd name="connsiteX3" fmla="*/ 29518 w 167966"/>
                <a:gd name="connsiteY3" fmla="*/ 77453 h 182440"/>
                <a:gd name="connsiteX4" fmla="*/ 29518 w 167966"/>
                <a:gd name="connsiteY4" fmla="*/ 26942 h 182440"/>
                <a:gd name="connsiteX5" fmla="*/ 152489 w 167966"/>
                <a:gd name="connsiteY5" fmla="*/ 26942 h 182440"/>
                <a:gd name="connsiteX6" fmla="*/ 167966 w 167966"/>
                <a:gd name="connsiteY6" fmla="*/ 0 h 182440"/>
                <a:gd name="connsiteX7" fmla="*/ 0 w 167966"/>
                <a:gd name="connsiteY7" fmla="*/ 0 h 182440"/>
                <a:gd name="connsiteX8" fmla="*/ 0 w 167966"/>
                <a:gd name="connsiteY8" fmla="*/ 182440 h 182440"/>
                <a:gd name="connsiteX9" fmla="*/ 167966 w 167966"/>
                <a:gd name="connsiteY9" fmla="*/ 182440 h 182440"/>
                <a:gd name="connsiteX10" fmla="*/ 167966 w 167966"/>
                <a:gd name="connsiteY10" fmla="*/ 155589 h 182440"/>
                <a:gd name="connsiteX11" fmla="*/ 167966 w 167966"/>
                <a:gd name="connsiteY11" fmla="*/ 155475 h 182440"/>
                <a:gd name="connsiteX12" fmla="*/ 29518 w 167966"/>
                <a:gd name="connsiteY12" fmla="*/ 155475 h 182440"/>
                <a:gd name="connsiteX13" fmla="*/ 29518 w 167966"/>
                <a:gd name="connsiteY13" fmla="*/ 104691 h 182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7966" h="182440">
                  <a:moveTo>
                    <a:pt x="29518" y="104691"/>
                  </a:moveTo>
                  <a:lnTo>
                    <a:pt x="132522" y="104691"/>
                  </a:lnTo>
                  <a:lnTo>
                    <a:pt x="132522" y="77453"/>
                  </a:lnTo>
                  <a:lnTo>
                    <a:pt x="29518" y="77453"/>
                  </a:lnTo>
                  <a:lnTo>
                    <a:pt x="29518" y="26942"/>
                  </a:lnTo>
                  <a:lnTo>
                    <a:pt x="152489" y="26942"/>
                  </a:lnTo>
                  <a:lnTo>
                    <a:pt x="167966" y="0"/>
                  </a:lnTo>
                  <a:lnTo>
                    <a:pt x="0" y="0"/>
                  </a:lnTo>
                  <a:lnTo>
                    <a:pt x="0" y="182440"/>
                  </a:lnTo>
                  <a:lnTo>
                    <a:pt x="167966" y="182440"/>
                  </a:lnTo>
                  <a:lnTo>
                    <a:pt x="167966" y="155589"/>
                  </a:lnTo>
                  <a:lnTo>
                    <a:pt x="167966" y="155475"/>
                  </a:lnTo>
                  <a:lnTo>
                    <a:pt x="29518" y="155475"/>
                  </a:lnTo>
                  <a:lnTo>
                    <a:pt x="29518" y="104691"/>
                  </a:lnTo>
                  <a:close/>
                </a:path>
              </a:pathLst>
            </a:custGeom>
            <a:solidFill>
              <a:schemeClr val="bg1"/>
            </a:solidFill>
            <a:ln w="2271" cap="flat">
              <a:noFill/>
              <a:prstDash val="solid"/>
              <a:miter/>
            </a:ln>
          </p:spPr>
          <p:txBody>
            <a:bodyPr rtlCol="0" anchor="ctr"/>
            <a:lstStyle/>
            <a:p>
              <a:endParaRPr lang="en-IN"/>
            </a:p>
          </p:txBody>
        </p:sp>
        <p:sp>
          <p:nvSpPr>
            <p:cNvPr id="80" name="Freeform: Shape 79">
              <a:extLst>
                <a:ext uri="{FF2B5EF4-FFF2-40B4-BE49-F238E27FC236}">
                  <a16:creationId xmlns:a16="http://schemas.microsoft.com/office/drawing/2014/main" id="{610E5EF2-C1C5-4460-87B8-4A882A5CF91F}"/>
                </a:ext>
              </a:extLst>
            </p:cNvPr>
            <p:cNvSpPr/>
            <p:nvPr/>
          </p:nvSpPr>
          <p:spPr>
            <a:xfrm>
              <a:off x="974345" y="520711"/>
              <a:ext cx="175146" cy="182371"/>
            </a:xfrm>
            <a:custGeom>
              <a:avLst/>
              <a:gdLst>
                <a:gd name="connsiteX0" fmla="*/ 131064 w 175146"/>
                <a:gd name="connsiteY0" fmla="*/ 104157 h 182371"/>
                <a:gd name="connsiteX1" fmla="*/ 175033 w 175146"/>
                <a:gd name="connsiteY1" fmla="*/ 52234 h 182371"/>
                <a:gd name="connsiteX2" fmla="*/ 125092 w 175146"/>
                <a:gd name="connsiteY2" fmla="*/ -192 h 182371"/>
                <a:gd name="connsiteX3" fmla="*/ -113 w 175146"/>
                <a:gd name="connsiteY3" fmla="*/ -192 h 182371"/>
                <a:gd name="connsiteX4" fmla="*/ -113 w 175146"/>
                <a:gd name="connsiteY4" fmla="*/ 182157 h 182371"/>
                <a:gd name="connsiteX5" fmla="*/ 29518 w 175146"/>
                <a:gd name="connsiteY5" fmla="*/ 182157 h 182371"/>
                <a:gd name="connsiteX6" fmla="*/ 29518 w 175146"/>
                <a:gd name="connsiteY6" fmla="*/ 104431 h 182371"/>
                <a:gd name="connsiteX7" fmla="*/ 94594 w 175146"/>
                <a:gd name="connsiteY7" fmla="*/ 104431 h 182371"/>
                <a:gd name="connsiteX8" fmla="*/ 139406 w 175146"/>
                <a:gd name="connsiteY8" fmla="*/ 182180 h 182371"/>
                <a:gd name="connsiteX9" fmla="*/ 172320 w 175146"/>
                <a:gd name="connsiteY9" fmla="*/ 182180 h 182371"/>
                <a:gd name="connsiteX10" fmla="*/ 127212 w 175146"/>
                <a:gd name="connsiteY10" fmla="*/ 104157 h 182371"/>
                <a:gd name="connsiteX11" fmla="*/ 131064 w 175146"/>
                <a:gd name="connsiteY11" fmla="*/ 104157 h 182371"/>
                <a:gd name="connsiteX12" fmla="*/ 125092 w 175146"/>
                <a:gd name="connsiteY12" fmla="*/ 77193 h 182371"/>
                <a:gd name="connsiteX13" fmla="*/ 29404 w 175146"/>
                <a:gd name="connsiteY13" fmla="*/ 77193 h 182371"/>
                <a:gd name="connsiteX14" fmla="*/ 29404 w 175146"/>
                <a:gd name="connsiteY14" fmla="*/ 26705 h 182371"/>
                <a:gd name="connsiteX15" fmla="*/ 125001 w 175146"/>
                <a:gd name="connsiteY15" fmla="*/ 26705 h 182371"/>
                <a:gd name="connsiteX16" fmla="*/ 145515 w 175146"/>
                <a:gd name="connsiteY16" fmla="*/ 52530 h 182371"/>
                <a:gd name="connsiteX17" fmla="*/ 125001 w 175146"/>
                <a:gd name="connsiteY17" fmla="*/ 77193 h 182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5146" h="182371">
                  <a:moveTo>
                    <a:pt x="131064" y="104157"/>
                  </a:moveTo>
                  <a:cubicBezTo>
                    <a:pt x="161698" y="101604"/>
                    <a:pt x="175033" y="78059"/>
                    <a:pt x="175033" y="52234"/>
                  </a:cubicBezTo>
                  <a:cubicBezTo>
                    <a:pt x="175033" y="24152"/>
                    <a:pt x="158006" y="-192"/>
                    <a:pt x="125092" y="-192"/>
                  </a:cubicBezTo>
                  <a:lnTo>
                    <a:pt x="-113" y="-192"/>
                  </a:lnTo>
                  <a:lnTo>
                    <a:pt x="-113" y="182157"/>
                  </a:lnTo>
                  <a:lnTo>
                    <a:pt x="29518" y="182157"/>
                  </a:lnTo>
                  <a:lnTo>
                    <a:pt x="29518" y="104431"/>
                  </a:lnTo>
                  <a:lnTo>
                    <a:pt x="94594" y="104431"/>
                  </a:lnTo>
                  <a:lnTo>
                    <a:pt x="139406" y="182180"/>
                  </a:lnTo>
                  <a:lnTo>
                    <a:pt x="172320" y="182180"/>
                  </a:lnTo>
                  <a:lnTo>
                    <a:pt x="127212" y="104157"/>
                  </a:lnTo>
                  <a:lnTo>
                    <a:pt x="131064" y="104157"/>
                  </a:lnTo>
                  <a:close/>
                  <a:moveTo>
                    <a:pt x="125092" y="77193"/>
                  </a:moveTo>
                  <a:lnTo>
                    <a:pt x="29404" y="77193"/>
                  </a:lnTo>
                  <a:lnTo>
                    <a:pt x="29404" y="26705"/>
                  </a:lnTo>
                  <a:lnTo>
                    <a:pt x="125001" y="26705"/>
                  </a:lnTo>
                  <a:cubicBezTo>
                    <a:pt x="139201" y="26705"/>
                    <a:pt x="145515" y="39173"/>
                    <a:pt x="145515" y="52530"/>
                  </a:cubicBezTo>
                  <a:cubicBezTo>
                    <a:pt x="145515" y="66411"/>
                    <a:pt x="139839" y="77193"/>
                    <a:pt x="125001" y="77193"/>
                  </a:cubicBezTo>
                </a:path>
              </a:pathLst>
            </a:custGeom>
            <a:solidFill>
              <a:schemeClr val="bg1"/>
            </a:solidFill>
            <a:ln w="2271" cap="flat">
              <a:noFill/>
              <a:prstDash val="solid"/>
              <a:miter/>
            </a:ln>
          </p:spPr>
          <p:txBody>
            <a:bodyPr rtlCol="0" anchor="ctr"/>
            <a:lstStyle/>
            <a:p>
              <a:endParaRPr lang="en-IN"/>
            </a:p>
          </p:txBody>
        </p:sp>
        <p:sp>
          <p:nvSpPr>
            <p:cNvPr id="81" name="Freeform: Shape 80">
              <a:extLst>
                <a:ext uri="{FF2B5EF4-FFF2-40B4-BE49-F238E27FC236}">
                  <a16:creationId xmlns:a16="http://schemas.microsoft.com/office/drawing/2014/main" id="{44A1F159-50AC-4C74-8A2A-163D540A25DE}"/>
                </a:ext>
              </a:extLst>
            </p:cNvPr>
            <p:cNvSpPr/>
            <p:nvPr/>
          </p:nvSpPr>
          <p:spPr>
            <a:xfrm>
              <a:off x="2060848" y="520643"/>
              <a:ext cx="161561" cy="182531"/>
            </a:xfrm>
            <a:custGeom>
              <a:avLst/>
              <a:gdLst>
                <a:gd name="connsiteX0" fmla="*/ 31091 w 161561"/>
                <a:gd name="connsiteY0" fmla="*/ 91165 h 182531"/>
                <a:gd name="connsiteX1" fmla="*/ 88964 w 161561"/>
                <a:gd name="connsiteY1" fmla="*/ 26773 h 182531"/>
                <a:gd name="connsiteX2" fmla="*/ 145811 w 161561"/>
                <a:gd name="connsiteY2" fmla="*/ 26773 h 182531"/>
                <a:gd name="connsiteX3" fmla="*/ 161448 w 161561"/>
                <a:gd name="connsiteY3" fmla="*/ -192 h 182531"/>
                <a:gd name="connsiteX4" fmla="*/ 88964 w 161561"/>
                <a:gd name="connsiteY4" fmla="*/ -192 h 182531"/>
                <a:gd name="connsiteX5" fmla="*/ -113 w 161561"/>
                <a:gd name="connsiteY5" fmla="*/ 90983 h 182531"/>
                <a:gd name="connsiteX6" fmla="*/ 88964 w 161561"/>
                <a:gd name="connsiteY6" fmla="*/ 182340 h 182531"/>
                <a:gd name="connsiteX7" fmla="*/ 161448 w 161561"/>
                <a:gd name="connsiteY7" fmla="*/ 182340 h 182531"/>
                <a:gd name="connsiteX8" fmla="*/ 161448 w 161561"/>
                <a:gd name="connsiteY8" fmla="*/ 155215 h 182531"/>
                <a:gd name="connsiteX9" fmla="*/ 88964 w 161561"/>
                <a:gd name="connsiteY9" fmla="*/ 155215 h 182531"/>
                <a:gd name="connsiteX10" fmla="*/ 31091 w 161561"/>
                <a:gd name="connsiteY10" fmla="*/ 91097 h 182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1561" h="182531">
                  <a:moveTo>
                    <a:pt x="31091" y="91165"/>
                  </a:moveTo>
                  <a:cubicBezTo>
                    <a:pt x="31091" y="57977"/>
                    <a:pt x="52084" y="26773"/>
                    <a:pt x="88964" y="26773"/>
                  </a:cubicBezTo>
                  <a:lnTo>
                    <a:pt x="145811" y="26773"/>
                  </a:lnTo>
                  <a:lnTo>
                    <a:pt x="161448" y="-192"/>
                  </a:lnTo>
                  <a:lnTo>
                    <a:pt x="88964" y="-192"/>
                  </a:lnTo>
                  <a:cubicBezTo>
                    <a:pt x="33917" y="-192"/>
                    <a:pt x="-113" y="41794"/>
                    <a:pt x="-113" y="90983"/>
                  </a:cubicBezTo>
                  <a:cubicBezTo>
                    <a:pt x="-113" y="139488"/>
                    <a:pt x="33917" y="182340"/>
                    <a:pt x="88964" y="182340"/>
                  </a:cubicBezTo>
                  <a:lnTo>
                    <a:pt x="161448" y="182340"/>
                  </a:lnTo>
                  <a:lnTo>
                    <a:pt x="161448" y="155215"/>
                  </a:lnTo>
                  <a:lnTo>
                    <a:pt x="88964" y="155215"/>
                  </a:lnTo>
                  <a:cubicBezTo>
                    <a:pt x="52084" y="155215"/>
                    <a:pt x="31091" y="124011"/>
                    <a:pt x="31091" y="91097"/>
                  </a:cubicBezTo>
                </a:path>
              </a:pathLst>
            </a:custGeom>
            <a:solidFill>
              <a:schemeClr val="bg1"/>
            </a:solidFill>
            <a:ln w="2271" cap="flat">
              <a:noFill/>
              <a:prstDash val="solid"/>
              <a:miter/>
            </a:ln>
          </p:spPr>
          <p:txBody>
            <a:bodyPr rtlCol="0" anchor="ctr"/>
            <a:lstStyle/>
            <a:p>
              <a:endParaRPr lang="en-IN"/>
            </a:p>
          </p:txBody>
        </p:sp>
        <p:sp>
          <p:nvSpPr>
            <p:cNvPr id="82" name="Freeform: Shape 81">
              <a:extLst>
                <a:ext uri="{FF2B5EF4-FFF2-40B4-BE49-F238E27FC236}">
                  <a16:creationId xmlns:a16="http://schemas.microsoft.com/office/drawing/2014/main" id="{A436ECEF-8E90-4832-8366-216915EC0732}"/>
                </a:ext>
              </a:extLst>
            </p:cNvPr>
            <p:cNvSpPr/>
            <p:nvPr/>
          </p:nvSpPr>
          <p:spPr>
            <a:xfrm>
              <a:off x="1844491" y="520643"/>
              <a:ext cx="171658" cy="182440"/>
            </a:xfrm>
            <a:custGeom>
              <a:avLst/>
              <a:gdLst>
                <a:gd name="connsiteX0" fmla="*/ 142164 w 171658"/>
                <a:gd name="connsiteY0" fmla="*/ 0 h 182440"/>
                <a:gd name="connsiteX1" fmla="*/ 142164 w 171658"/>
                <a:gd name="connsiteY1" fmla="*/ 135622 h 182440"/>
                <a:gd name="connsiteX2" fmla="*/ 27808 w 171658"/>
                <a:gd name="connsiteY2" fmla="*/ 0 h 182440"/>
                <a:gd name="connsiteX3" fmla="*/ 0 w 171658"/>
                <a:gd name="connsiteY3" fmla="*/ 0 h 182440"/>
                <a:gd name="connsiteX4" fmla="*/ 0 w 171658"/>
                <a:gd name="connsiteY4" fmla="*/ 182440 h 182440"/>
                <a:gd name="connsiteX5" fmla="*/ 14770 w 171658"/>
                <a:gd name="connsiteY5" fmla="*/ 182440 h 182440"/>
                <a:gd name="connsiteX6" fmla="*/ 29518 w 171658"/>
                <a:gd name="connsiteY6" fmla="*/ 182440 h 182440"/>
                <a:gd name="connsiteX7" fmla="*/ 29518 w 171658"/>
                <a:gd name="connsiteY7" fmla="*/ 46522 h 182440"/>
                <a:gd name="connsiteX8" fmla="*/ 143850 w 171658"/>
                <a:gd name="connsiteY8" fmla="*/ 182440 h 182440"/>
                <a:gd name="connsiteX9" fmla="*/ 171659 w 171658"/>
                <a:gd name="connsiteY9" fmla="*/ 182440 h 182440"/>
                <a:gd name="connsiteX10" fmla="*/ 171659 w 171658"/>
                <a:gd name="connsiteY10" fmla="*/ 0 h 182440"/>
                <a:gd name="connsiteX11" fmla="*/ 156865 w 171658"/>
                <a:gd name="connsiteY11" fmla="*/ 0 h 182440"/>
                <a:gd name="connsiteX12" fmla="*/ 142164 w 171658"/>
                <a:gd name="connsiteY12" fmla="*/ 0 h 182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1658" h="182440">
                  <a:moveTo>
                    <a:pt x="142164" y="0"/>
                  </a:moveTo>
                  <a:lnTo>
                    <a:pt x="142164" y="135622"/>
                  </a:lnTo>
                  <a:lnTo>
                    <a:pt x="27808" y="0"/>
                  </a:lnTo>
                  <a:lnTo>
                    <a:pt x="0" y="0"/>
                  </a:lnTo>
                  <a:lnTo>
                    <a:pt x="0" y="182440"/>
                  </a:lnTo>
                  <a:lnTo>
                    <a:pt x="14770" y="182440"/>
                  </a:lnTo>
                  <a:lnTo>
                    <a:pt x="29518" y="182440"/>
                  </a:lnTo>
                  <a:lnTo>
                    <a:pt x="29518" y="46522"/>
                  </a:lnTo>
                  <a:lnTo>
                    <a:pt x="143850" y="182440"/>
                  </a:lnTo>
                  <a:lnTo>
                    <a:pt x="171659" y="182440"/>
                  </a:lnTo>
                  <a:lnTo>
                    <a:pt x="171659" y="0"/>
                  </a:lnTo>
                  <a:lnTo>
                    <a:pt x="156865" y="0"/>
                  </a:lnTo>
                  <a:lnTo>
                    <a:pt x="142164" y="0"/>
                  </a:lnTo>
                  <a:close/>
                </a:path>
              </a:pathLst>
            </a:custGeom>
            <a:solidFill>
              <a:schemeClr val="bg1"/>
            </a:solidFill>
            <a:ln w="2271" cap="flat">
              <a:noFill/>
              <a:prstDash val="solid"/>
              <a:miter/>
            </a:ln>
          </p:spPr>
          <p:txBody>
            <a:bodyPr rtlCol="0" anchor="ctr"/>
            <a:lstStyle/>
            <a:p>
              <a:endParaRPr lang="en-IN"/>
            </a:p>
          </p:txBody>
        </p:sp>
        <p:sp>
          <p:nvSpPr>
            <p:cNvPr id="83" name="Freeform: Shape 82">
              <a:extLst>
                <a:ext uri="{FF2B5EF4-FFF2-40B4-BE49-F238E27FC236}">
                  <a16:creationId xmlns:a16="http://schemas.microsoft.com/office/drawing/2014/main" id="{C0ED29F6-068B-4FAB-96A1-B876AF285576}"/>
                </a:ext>
              </a:extLst>
            </p:cNvPr>
            <p:cNvSpPr/>
            <p:nvPr/>
          </p:nvSpPr>
          <p:spPr>
            <a:xfrm>
              <a:off x="1629160" y="520643"/>
              <a:ext cx="167966" cy="182440"/>
            </a:xfrm>
            <a:custGeom>
              <a:avLst/>
              <a:gdLst>
                <a:gd name="connsiteX0" fmla="*/ 152489 w 167966"/>
                <a:gd name="connsiteY0" fmla="*/ 26942 h 182440"/>
                <a:gd name="connsiteX1" fmla="*/ 167966 w 167966"/>
                <a:gd name="connsiteY1" fmla="*/ 0 h 182440"/>
                <a:gd name="connsiteX2" fmla="*/ 0 w 167966"/>
                <a:gd name="connsiteY2" fmla="*/ 0 h 182440"/>
                <a:gd name="connsiteX3" fmla="*/ 0 w 167966"/>
                <a:gd name="connsiteY3" fmla="*/ 182440 h 182440"/>
                <a:gd name="connsiteX4" fmla="*/ 167966 w 167966"/>
                <a:gd name="connsiteY4" fmla="*/ 182440 h 182440"/>
                <a:gd name="connsiteX5" fmla="*/ 167966 w 167966"/>
                <a:gd name="connsiteY5" fmla="*/ 155589 h 182440"/>
                <a:gd name="connsiteX6" fmla="*/ 167966 w 167966"/>
                <a:gd name="connsiteY6" fmla="*/ 155475 h 182440"/>
                <a:gd name="connsiteX7" fmla="*/ 29495 w 167966"/>
                <a:gd name="connsiteY7" fmla="*/ 155475 h 182440"/>
                <a:gd name="connsiteX8" fmla="*/ 29495 w 167966"/>
                <a:gd name="connsiteY8" fmla="*/ 104691 h 182440"/>
                <a:gd name="connsiteX9" fmla="*/ 132499 w 167966"/>
                <a:gd name="connsiteY9" fmla="*/ 104691 h 182440"/>
                <a:gd name="connsiteX10" fmla="*/ 132499 w 167966"/>
                <a:gd name="connsiteY10" fmla="*/ 77453 h 182440"/>
                <a:gd name="connsiteX11" fmla="*/ 29495 w 167966"/>
                <a:gd name="connsiteY11" fmla="*/ 77453 h 182440"/>
                <a:gd name="connsiteX12" fmla="*/ 29495 w 167966"/>
                <a:gd name="connsiteY12" fmla="*/ 26942 h 182440"/>
                <a:gd name="connsiteX13" fmla="*/ 152489 w 167966"/>
                <a:gd name="connsiteY13" fmla="*/ 26942 h 182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7966" h="182440">
                  <a:moveTo>
                    <a:pt x="152489" y="26942"/>
                  </a:moveTo>
                  <a:lnTo>
                    <a:pt x="167966" y="0"/>
                  </a:lnTo>
                  <a:lnTo>
                    <a:pt x="0" y="0"/>
                  </a:lnTo>
                  <a:lnTo>
                    <a:pt x="0" y="182440"/>
                  </a:lnTo>
                  <a:lnTo>
                    <a:pt x="167966" y="182440"/>
                  </a:lnTo>
                  <a:lnTo>
                    <a:pt x="167966" y="155589"/>
                  </a:lnTo>
                  <a:lnTo>
                    <a:pt x="167966" y="155475"/>
                  </a:lnTo>
                  <a:lnTo>
                    <a:pt x="29495" y="155475"/>
                  </a:lnTo>
                  <a:lnTo>
                    <a:pt x="29495" y="104691"/>
                  </a:lnTo>
                  <a:lnTo>
                    <a:pt x="132499" y="104691"/>
                  </a:lnTo>
                  <a:lnTo>
                    <a:pt x="132499" y="77453"/>
                  </a:lnTo>
                  <a:lnTo>
                    <a:pt x="29495" y="77453"/>
                  </a:lnTo>
                  <a:lnTo>
                    <a:pt x="29495" y="26942"/>
                  </a:lnTo>
                  <a:lnTo>
                    <a:pt x="152489" y="26942"/>
                  </a:lnTo>
                  <a:close/>
                </a:path>
              </a:pathLst>
            </a:custGeom>
            <a:solidFill>
              <a:schemeClr val="bg1"/>
            </a:solidFill>
            <a:ln w="2271" cap="flat">
              <a:noFill/>
              <a:prstDash val="solid"/>
              <a:miter/>
            </a:ln>
          </p:spPr>
          <p:txBody>
            <a:bodyPr rtlCol="0" anchor="ctr"/>
            <a:lstStyle/>
            <a:p>
              <a:endParaRPr lang="en-IN"/>
            </a:p>
          </p:txBody>
        </p:sp>
        <p:sp>
          <p:nvSpPr>
            <p:cNvPr id="84" name="Freeform: Shape 83">
              <a:extLst>
                <a:ext uri="{FF2B5EF4-FFF2-40B4-BE49-F238E27FC236}">
                  <a16:creationId xmlns:a16="http://schemas.microsoft.com/office/drawing/2014/main" id="{4A753598-F20A-45C7-B701-23C39A937830}"/>
                </a:ext>
              </a:extLst>
            </p:cNvPr>
            <p:cNvSpPr/>
            <p:nvPr/>
          </p:nvSpPr>
          <p:spPr>
            <a:xfrm>
              <a:off x="1194782" y="520643"/>
              <a:ext cx="167966" cy="182440"/>
            </a:xfrm>
            <a:custGeom>
              <a:avLst/>
              <a:gdLst>
                <a:gd name="connsiteX0" fmla="*/ 152489 w 167966"/>
                <a:gd name="connsiteY0" fmla="*/ 26942 h 182440"/>
                <a:gd name="connsiteX1" fmla="*/ 167966 w 167966"/>
                <a:gd name="connsiteY1" fmla="*/ 0 h 182440"/>
                <a:gd name="connsiteX2" fmla="*/ 0 w 167966"/>
                <a:gd name="connsiteY2" fmla="*/ 0 h 182440"/>
                <a:gd name="connsiteX3" fmla="*/ 0 w 167966"/>
                <a:gd name="connsiteY3" fmla="*/ 182440 h 182440"/>
                <a:gd name="connsiteX4" fmla="*/ 167966 w 167966"/>
                <a:gd name="connsiteY4" fmla="*/ 182440 h 182440"/>
                <a:gd name="connsiteX5" fmla="*/ 167966 w 167966"/>
                <a:gd name="connsiteY5" fmla="*/ 155589 h 182440"/>
                <a:gd name="connsiteX6" fmla="*/ 167966 w 167966"/>
                <a:gd name="connsiteY6" fmla="*/ 155475 h 182440"/>
                <a:gd name="connsiteX7" fmla="*/ 29518 w 167966"/>
                <a:gd name="connsiteY7" fmla="*/ 155475 h 182440"/>
                <a:gd name="connsiteX8" fmla="*/ 29518 w 167966"/>
                <a:gd name="connsiteY8" fmla="*/ 104691 h 182440"/>
                <a:gd name="connsiteX9" fmla="*/ 132499 w 167966"/>
                <a:gd name="connsiteY9" fmla="*/ 104691 h 182440"/>
                <a:gd name="connsiteX10" fmla="*/ 132499 w 167966"/>
                <a:gd name="connsiteY10" fmla="*/ 77453 h 182440"/>
                <a:gd name="connsiteX11" fmla="*/ 29518 w 167966"/>
                <a:gd name="connsiteY11" fmla="*/ 77453 h 182440"/>
                <a:gd name="connsiteX12" fmla="*/ 29518 w 167966"/>
                <a:gd name="connsiteY12" fmla="*/ 26942 h 182440"/>
                <a:gd name="connsiteX13" fmla="*/ 152489 w 167966"/>
                <a:gd name="connsiteY13" fmla="*/ 26942 h 182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7966" h="182440">
                  <a:moveTo>
                    <a:pt x="152489" y="26942"/>
                  </a:moveTo>
                  <a:lnTo>
                    <a:pt x="167966" y="0"/>
                  </a:lnTo>
                  <a:lnTo>
                    <a:pt x="0" y="0"/>
                  </a:lnTo>
                  <a:lnTo>
                    <a:pt x="0" y="182440"/>
                  </a:lnTo>
                  <a:lnTo>
                    <a:pt x="167966" y="182440"/>
                  </a:lnTo>
                  <a:lnTo>
                    <a:pt x="167966" y="155589"/>
                  </a:lnTo>
                  <a:lnTo>
                    <a:pt x="167966" y="155475"/>
                  </a:lnTo>
                  <a:lnTo>
                    <a:pt x="29518" y="155475"/>
                  </a:lnTo>
                  <a:lnTo>
                    <a:pt x="29518" y="104691"/>
                  </a:lnTo>
                  <a:lnTo>
                    <a:pt x="132499" y="104691"/>
                  </a:lnTo>
                  <a:lnTo>
                    <a:pt x="132499" y="77453"/>
                  </a:lnTo>
                  <a:lnTo>
                    <a:pt x="29518" y="77453"/>
                  </a:lnTo>
                  <a:lnTo>
                    <a:pt x="29518" y="26942"/>
                  </a:lnTo>
                  <a:lnTo>
                    <a:pt x="152489" y="26942"/>
                  </a:lnTo>
                  <a:close/>
                </a:path>
              </a:pathLst>
            </a:custGeom>
            <a:solidFill>
              <a:schemeClr val="bg1"/>
            </a:solidFill>
            <a:ln w="2271" cap="flat">
              <a:noFill/>
              <a:prstDash val="solid"/>
              <a:miter/>
            </a:ln>
          </p:spPr>
          <p:txBody>
            <a:bodyPr rtlCol="0" anchor="ctr"/>
            <a:lstStyle/>
            <a:p>
              <a:endParaRPr lang="en-IN"/>
            </a:p>
          </p:txBody>
        </p:sp>
      </p:grpSp>
    </p:spTree>
    <p:extLst>
      <p:ext uri="{BB962C8B-B14F-4D97-AF65-F5344CB8AC3E}">
        <p14:creationId xmlns:p14="http://schemas.microsoft.com/office/powerpoint/2010/main" val="398368151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nd Body with Bullet 2">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EA77E4D2-B742-42FB-B709-EE648C8FCA0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23952" y="0"/>
            <a:ext cx="12192000" cy="55002"/>
          </a:xfrm>
          <a:prstGeom prst="rect">
            <a:avLst/>
          </a:prstGeom>
        </p:spPr>
      </p:pic>
      <p:sp>
        <p:nvSpPr>
          <p:cNvPr id="4" name="Rectangle 3">
            <a:extLst>
              <a:ext uri="{FF2B5EF4-FFF2-40B4-BE49-F238E27FC236}">
                <a16:creationId xmlns:a16="http://schemas.microsoft.com/office/drawing/2014/main" id="{C046B851-BD79-4D4B-AD11-B421969D2684}"/>
              </a:ext>
            </a:extLst>
          </p:cNvPr>
          <p:cNvSpPr/>
          <p:nvPr userDrawn="1"/>
        </p:nvSpPr>
        <p:spPr>
          <a:xfrm>
            <a:off x="11518084" y="125835"/>
            <a:ext cx="140536" cy="140536"/>
          </a:xfrm>
          <a:prstGeom prst="rect">
            <a:avLst/>
          </a:prstGeom>
          <a:solidFill>
            <a:srgbClr val="FE5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4C03238E-6963-4E4D-BBD1-21BBB875F9CD}"/>
              </a:ext>
            </a:extLst>
          </p:cNvPr>
          <p:cNvSpPr/>
          <p:nvPr userDrawn="1"/>
        </p:nvSpPr>
        <p:spPr>
          <a:xfrm>
            <a:off x="11734492" y="125835"/>
            <a:ext cx="140536" cy="140536"/>
          </a:xfrm>
          <a:prstGeom prst="rect">
            <a:avLst/>
          </a:prstGeom>
          <a:solidFill>
            <a:srgbClr val="6DCD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B8E227E7-5C0D-4056-AB17-0C3268D89C1D}"/>
              </a:ext>
            </a:extLst>
          </p:cNvPr>
          <p:cNvSpPr/>
          <p:nvPr userDrawn="1"/>
        </p:nvSpPr>
        <p:spPr>
          <a:xfrm>
            <a:off x="11950900" y="125835"/>
            <a:ext cx="140536" cy="140536"/>
          </a:xfrm>
          <a:prstGeom prst="rect">
            <a:avLst/>
          </a:prstGeom>
          <a:solidFill>
            <a:srgbClr val="004E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78528C0C-32CD-4B60-8712-7C5FC9584248}"/>
              </a:ext>
            </a:extLst>
          </p:cNvPr>
          <p:cNvSpPr txBox="1"/>
          <p:nvPr userDrawn="1"/>
        </p:nvSpPr>
        <p:spPr>
          <a:xfrm>
            <a:off x="0" y="6575289"/>
            <a:ext cx="3110147" cy="230832"/>
          </a:xfrm>
          <a:prstGeom prst="rect">
            <a:avLst/>
          </a:prstGeom>
          <a:noFill/>
        </p:spPr>
        <p:txBody>
          <a:bodyPr wrap="none" rtlCol="0">
            <a:spAutoFit/>
          </a:bodyPr>
          <a:lstStyle/>
          <a:p>
            <a:pPr algn="r"/>
            <a:r>
              <a:rPr lang="en-US" sz="900" dirty="0">
                <a:solidFill>
                  <a:schemeClr val="tx1">
                    <a:lumMod val="50000"/>
                    <a:lumOff val="50000"/>
                  </a:schemeClr>
                </a:solidFill>
                <a:latin typeface="Poppins" panose="00000500000000000000" pitchFamily="50" charset="0"/>
                <a:cs typeface="Poppins" panose="00000500000000000000" pitchFamily="50" charset="0"/>
              </a:rPr>
              <a:t>© COPYRIGHT 2022, TREDENCE. ALL RIGHTS RESERVED</a:t>
            </a:r>
            <a:endParaRPr lang="en-IN" sz="900" dirty="0">
              <a:solidFill>
                <a:schemeClr val="tx1">
                  <a:lumMod val="50000"/>
                  <a:lumOff val="50000"/>
                </a:schemeClr>
              </a:solidFill>
              <a:latin typeface="Poppins" panose="00000500000000000000" pitchFamily="50" charset="0"/>
              <a:cs typeface="Poppins" panose="00000500000000000000" pitchFamily="50" charset="0"/>
            </a:endParaRPr>
          </a:p>
        </p:txBody>
      </p:sp>
      <p:grpSp>
        <p:nvGrpSpPr>
          <p:cNvPr id="8" name="Group 7">
            <a:extLst>
              <a:ext uri="{FF2B5EF4-FFF2-40B4-BE49-F238E27FC236}">
                <a16:creationId xmlns:a16="http://schemas.microsoft.com/office/drawing/2014/main" id="{98214D7B-D29D-4378-9E7D-B63740ED85C9}"/>
              </a:ext>
            </a:extLst>
          </p:cNvPr>
          <p:cNvGrpSpPr/>
          <p:nvPr userDrawn="1"/>
        </p:nvGrpSpPr>
        <p:grpSpPr>
          <a:xfrm>
            <a:off x="5902296" y="6657690"/>
            <a:ext cx="387409" cy="0"/>
            <a:chOff x="5905144" y="6657690"/>
            <a:chExt cx="387409" cy="0"/>
          </a:xfrm>
        </p:grpSpPr>
        <p:cxnSp>
          <p:nvCxnSpPr>
            <p:cNvPr id="9" name="Straight Connector 8">
              <a:extLst>
                <a:ext uri="{FF2B5EF4-FFF2-40B4-BE49-F238E27FC236}">
                  <a16:creationId xmlns:a16="http://schemas.microsoft.com/office/drawing/2014/main" id="{153AA31C-1EA9-44F8-B0B9-7CF32138F11D}"/>
                </a:ext>
              </a:extLst>
            </p:cNvPr>
            <p:cNvCxnSpPr>
              <a:cxnSpLocks/>
            </p:cNvCxnSpPr>
            <p:nvPr userDrawn="1"/>
          </p:nvCxnSpPr>
          <p:spPr>
            <a:xfrm>
              <a:off x="5905144" y="6657690"/>
              <a:ext cx="71215" cy="0"/>
            </a:xfrm>
            <a:prstGeom prst="line">
              <a:avLst/>
            </a:prstGeom>
            <a:ln w="28575">
              <a:solidFill>
                <a:srgbClr val="FE5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AB8FBDF-7E0E-4D7E-862D-428314E932F1}"/>
                </a:ext>
              </a:extLst>
            </p:cNvPr>
            <p:cNvCxnSpPr>
              <a:cxnSpLocks/>
            </p:cNvCxnSpPr>
            <p:nvPr userDrawn="1"/>
          </p:nvCxnSpPr>
          <p:spPr>
            <a:xfrm>
              <a:off x="6221338" y="6657690"/>
              <a:ext cx="71215" cy="0"/>
            </a:xfrm>
            <a:prstGeom prst="line">
              <a:avLst/>
            </a:prstGeom>
            <a:ln w="28575">
              <a:solidFill>
                <a:srgbClr val="FE5000"/>
              </a:solidFill>
            </a:ln>
          </p:spPr>
          <p:style>
            <a:lnRef idx="1">
              <a:schemeClr val="accent1"/>
            </a:lnRef>
            <a:fillRef idx="0">
              <a:schemeClr val="accent1"/>
            </a:fillRef>
            <a:effectRef idx="0">
              <a:schemeClr val="accent1"/>
            </a:effectRef>
            <a:fontRef idx="minor">
              <a:schemeClr val="tx1"/>
            </a:fontRef>
          </p:style>
        </p:cxnSp>
      </p:grpSp>
      <p:pic>
        <p:nvPicPr>
          <p:cNvPr id="11" name="Graphic 10">
            <a:extLst>
              <a:ext uri="{FF2B5EF4-FFF2-40B4-BE49-F238E27FC236}">
                <a16:creationId xmlns:a16="http://schemas.microsoft.com/office/drawing/2014/main" id="{6316D5ED-ED5A-4DEA-A26A-D216A8E5F18A}"/>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734492" y="6583835"/>
            <a:ext cx="180984" cy="192001"/>
          </a:xfrm>
          <a:prstGeom prst="rect">
            <a:avLst/>
          </a:prstGeom>
        </p:spPr>
      </p:pic>
      <p:cxnSp>
        <p:nvCxnSpPr>
          <p:cNvPr id="12" name="Straight Connector 11">
            <a:extLst>
              <a:ext uri="{FF2B5EF4-FFF2-40B4-BE49-F238E27FC236}">
                <a16:creationId xmlns:a16="http://schemas.microsoft.com/office/drawing/2014/main" id="{859A14B3-7083-444C-AE90-1951DA124D3E}"/>
              </a:ext>
            </a:extLst>
          </p:cNvPr>
          <p:cNvCxnSpPr>
            <a:cxnSpLocks/>
          </p:cNvCxnSpPr>
          <p:nvPr userDrawn="1"/>
        </p:nvCxnSpPr>
        <p:spPr>
          <a:xfrm>
            <a:off x="0" y="6496048"/>
            <a:ext cx="121920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0" name="Title 18">
            <a:extLst>
              <a:ext uri="{FF2B5EF4-FFF2-40B4-BE49-F238E27FC236}">
                <a16:creationId xmlns:a16="http://schemas.microsoft.com/office/drawing/2014/main" id="{7725916F-093B-4C56-85A1-46E7828AF415}"/>
              </a:ext>
            </a:extLst>
          </p:cNvPr>
          <p:cNvSpPr>
            <a:spLocks noGrp="1"/>
          </p:cNvSpPr>
          <p:nvPr>
            <p:ph type="title"/>
          </p:nvPr>
        </p:nvSpPr>
        <p:spPr>
          <a:xfrm>
            <a:off x="316391" y="266371"/>
            <a:ext cx="10972800" cy="584775"/>
          </a:xfrm>
          <a:prstGeom prst="rect">
            <a:avLst/>
          </a:prstGeom>
        </p:spPr>
        <p:txBody>
          <a:bodyPr lIns="0" tIns="0" rIns="0" bIns="0"/>
          <a:lstStyle>
            <a:lvl1pPr>
              <a:defRPr lang="en-US" sz="2800" b="1" kern="1200" smtClean="0">
                <a:solidFill>
                  <a:schemeClr val="tx1"/>
                </a:solidFill>
                <a:latin typeface="Poppins" panose="00000500000000000000" pitchFamily="50" charset="0"/>
                <a:ea typeface="+mn-ea"/>
                <a:cs typeface="Poppins" panose="00000500000000000000" pitchFamily="50" charset="0"/>
              </a:defRPr>
            </a:lvl1pPr>
          </a:lstStyle>
          <a:p>
            <a:r>
              <a:rPr lang="en-US"/>
              <a:t>Click to edit Master title style</a:t>
            </a:r>
            <a:endParaRPr lang="en-IN" dirty="0"/>
          </a:p>
        </p:txBody>
      </p:sp>
      <p:sp>
        <p:nvSpPr>
          <p:cNvPr id="16" name="Content Placeholder 21">
            <a:extLst>
              <a:ext uri="{FF2B5EF4-FFF2-40B4-BE49-F238E27FC236}">
                <a16:creationId xmlns:a16="http://schemas.microsoft.com/office/drawing/2014/main" id="{D8FD7CD8-AB26-4FBF-988E-12C2941F2B14}"/>
              </a:ext>
            </a:extLst>
          </p:cNvPr>
          <p:cNvSpPr>
            <a:spLocks noGrp="1"/>
          </p:cNvSpPr>
          <p:nvPr>
            <p:ph sz="quarter" idx="10"/>
          </p:nvPr>
        </p:nvSpPr>
        <p:spPr>
          <a:xfrm>
            <a:off x="329184" y="1051559"/>
            <a:ext cx="11558635" cy="5212080"/>
          </a:xfrm>
          <a:prstGeom prst="rect">
            <a:avLst/>
          </a:prstGeom>
          <a:noFill/>
        </p:spPr>
        <p:txBody>
          <a:bodyPr wrap="square" lIns="0" tIns="0" rIns="0" bIns="0" rtlCol="0">
            <a:spAutoFit/>
          </a:bodyPr>
          <a:lstStyle>
            <a:lvl1pPr marL="0" indent="0">
              <a:buNone/>
              <a:defRPr lang="en-US" sz="2000" dirty="0" smtClean="0">
                <a:latin typeface="+mn-lt"/>
                <a:cs typeface="Poppins Light" panose="00000400000000000000" pitchFamily="50" charset="0"/>
              </a:defRPr>
            </a:lvl1pPr>
            <a:lvl2pPr marL="742950" indent="-285750">
              <a:buFont typeface="Arial" panose="020B0604020202020204" pitchFamily="34" charset="0"/>
              <a:buChar char="•"/>
              <a:defRPr lang="en-US" sz="1800" kern="1200" dirty="0" smtClean="0">
                <a:solidFill>
                  <a:schemeClr val="tx1"/>
                </a:solidFill>
                <a:latin typeface="+mn-lt"/>
                <a:ea typeface="+mn-ea"/>
                <a:cs typeface="Poppins Light" panose="00000400000000000000" pitchFamily="50" charset="0"/>
              </a:defRPr>
            </a:lvl2pPr>
            <a:lvl3pPr marL="1200150" indent="-285750">
              <a:buFont typeface="Arial" panose="020B0604020202020204" pitchFamily="34" charset="0"/>
              <a:buChar char="•"/>
              <a:defRPr lang="en-US" sz="1600" kern="1200" dirty="0" smtClean="0">
                <a:solidFill>
                  <a:schemeClr val="tx1"/>
                </a:solidFill>
                <a:latin typeface="+mn-lt"/>
                <a:ea typeface="+mn-ea"/>
                <a:cs typeface="Poppins Light" panose="00000400000000000000" pitchFamily="50" charset="0"/>
              </a:defRPr>
            </a:lvl3pPr>
            <a:lvl4pPr marL="1657350" indent="-285750">
              <a:buFont typeface="Arial" panose="020B0604020202020204" pitchFamily="34" charset="0"/>
              <a:buChar char="•"/>
              <a:defRPr lang="en-US" sz="1400" kern="1200" dirty="0" smtClean="0">
                <a:solidFill>
                  <a:schemeClr val="tx1"/>
                </a:solidFill>
                <a:latin typeface="+mn-lt"/>
                <a:ea typeface="+mn-ea"/>
                <a:cs typeface="Poppins Light" panose="00000400000000000000" pitchFamily="50" charset="0"/>
              </a:defRPr>
            </a:lvl4pPr>
            <a:lvl5pPr marL="2114550" indent="-285750">
              <a:buFont typeface="Arial" panose="020B0604020202020204" pitchFamily="34" charset="0"/>
              <a:buChar char="•"/>
              <a:defRPr lang="en-IN" sz="1200" kern="1200" dirty="0" smtClean="0">
                <a:solidFill>
                  <a:schemeClr val="tx1"/>
                </a:solidFill>
                <a:latin typeface="+mn-lt"/>
                <a:ea typeface="+mn-ea"/>
                <a:cs typeface="Poppins Light" panose="00000400000000000000" pitchFamily="50" charset="0"/>
              </a:defRPr>
            </a:lvl5pPr>
          </a:lstStyle>
          <a:p>
            <a:pPr marL="0" lvl="0"/>
            <a:r>
              <a:rPr lang="en-US"/>
              <a:t>Click to edit Master text styles</a:t>
            </a:r>
          </a:p>
          <a:p>
            <a:pPr marL="0" lvl="1"/>
            <a:r>
              <a:rPr lang="en-US"/>
              <a:t>Second level</a:t>
            </a:r>
          </a:p>
          <a:p>
            <a:pPr marL="0" lvl="2"/>
            <a:r>
              <a:rPr lang="en-US"/>
              <a:t>Third level</a:t>
            </a:r>
          </a:p>
          <a:p>
            <a:pPr marL="0" lvl="3"/>
            <a:r>
              <a:rPr lang="en-US"/>
              <a:t>Fourth level</a:t>
            </a:r>
          </a:p>
          <a:p>
            <a:pPr marL="0" lvl="4"/>
            <a:r>
              <a:rPr lang="en-US"/>
              <a:t>Fifth level</a:t>
            </a:r>
            <a:endParaRPr lang="en-IN" dirty="0"/>
          </a:p>
        </p:txBody>
      </p:sp>
      <p:sp>
        <p:nvSpPr>
          <p:cNvPr id="15" name="Slide Number Placeholder 5">
            <a:extLst>
              <a:ext uri="{FF2B5EF4-FFF2-40B4-BE49-F238E27FC236}">
                <a16:creationId xmlns:a16="http://schemas.microsoft.com/office/drawing/2014/main" id="{992A733B-497B-4DF0-9EA5-EBF90722FF9A}"/>
              </a:ext>
            </a:extLst>
          </p:cNvPr>
          <p:cNvSpPr txBox="1">
            <a:spLocks/>
          </p:cNvSpPr>
          <p:nvPr userDrawn="1"/>
        </p:nvSpPr>
        <p:spPr>
          <a:xfrm>
            <a:off x="5905500" y="6499675"/>
            <a:ext cx="380999" cy="365125"/>
          </a:xfrm>
          <a:prstGeom prst="rect">
            <a:avLst/>
          </a:prstGeom>
        </p:spPr>
        <p:txBody>
          <a:bodyPr vert="horz" lIns="91440" tIns="45720" rIns="91440" bIns="45720" rtlCol="0" anchor="ctr"/>
          <a:lstStyle>
            <a:defPPr>
              <a:defRPr lang="en-US"/>
            </a:defPPr>
            <a:lvl1pPr marL="0" algn="ctr" defTabSz="914400" rtl="0" eaLnBrk="1" latinLnBrk="0" hangingPunct="1">
              <a:defRPr sz="1000" kern="1200">
                <a:solidFill>
                  <a:schemeClr val="tx1">
                    <a:tint val="75000"/>
                  </a:schemeClr>
                </a:solidFill>
                <a:latin typeface="Poppins" panose="00000500000000000000" pitchFamily="50" charset="0"/>
                <a:ea typeface="+mn-ea"/>
                <a:cs typeface="Poppins" panose="00000500000000000000" pitchFamily="50"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FAF63893-4B0C-4F88-9650-53ECAF8C5052}" type="slidenum">
              <a:rPr kumimoji="0" lang="en-IN" sz="1000" b="0" i="0" u="none" strike="noStrike" kern="1200" cap="none" spc="0" normalizeH="0" baseline="0" noProof="0" smtClean="0">
                <a:ln>
                  <a:noFill/>
                </a:ln>
                <a:solidFill>
                  <a:prstClr val="black">
                    <a:tint val="75000"/>
                  </a:prstClr>
                </a:solidFill>
                <a:effectLst/>
                <a:uLnTx/>
                <a:uFillTx/>
                <a:latin typeface="Poppins" panose="00000500000000000000" pitchFamily="50" charset="0"/>
                <a:ea typeface="+mn-ea"/>
                <a:cs typeface="Poppins" panose="00000500000000000000" pitchFamily="50" charset="0"/>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IN" sz="1000" b="0" i="0" u="none" strike="noStrike" kern="1200" cap="none" spc="0" normalizeH="0" baseline="0" noProof="0" dirty="0">
              <a:ln>
                <a:noFill/>
              </a:ln>
              <a:solidFill>
                <a:prstClr val="black">
                  <a:tint val="75000"/>
                </a:prstClr>
              </a:solidFill>
              <a:effectLst/>
              <a:uLnTx/>
              <a:uFillTx/>
              <a:latin typeface="Poppins" panose="00000500000000000000" pitchFamily="50" charset="0"/>
              <a:ea typeface="+mn-ea"/>
              <a:cs typeface="Poppins" panose="00000500000000000000" pitchFamily="50" charset="0"/>
            </a:endParaRPr>
          </a:p>
        </p:txBody>
      </p:sp>
    </p:spTree>
    <p:extLst>
      <p:ext uri="{BB962C8B-B14F-4D97-AF65-F5344CB8AC3E}">
        <p14:creationId xmlns:p14="http://schemas.microsoft.com/office/powerpoint/2010/main" val="379260853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ub text with 2 content placeholder">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EA77E4D2-B742-42FB-B709-EE648C8FCA0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23952" y="0"/>
            <a:ext cx="12192000" cy="55002"/>
          </a:xfrm>
          <a:prstGeom prst="rect">
            <a:avLst/>
          </a:prstGeom>
        </p:spPr>
      </p:pic>
      <p:sp>
        <p:nvSpPr>
          <p:cNvPr id="4" name="Rectangle 3">
            <a:extLst>
              <a:ext uri="{FF2B5EF4-FFF2-40B4-BE49-F238E27FC236}">
                <a16:creationId xmlns:a16="http://schemas.microsoft.com/office/drawing/2014/main" id="{C046B851-BD79-4D4B-AD11-B421969D2684}"/>
              </a:ext>
            </a:extLst>
          </p:cNvPr>
          <p:cNvSpPr/>
          <p:nvPr userDrawn="1"/>
        </p:nvSpPr>
        <p:spPr>
          <a:xfrm>
            <a:off x="11518084" y="125835"/>
            <a:ext cx="140536" cy="140536"/>
          </a:xfrm>
          <a:prstGeom prst="rect">
            <a:avLst/>
          </a:prstGeom>
          <a:solidFill>
            <a:srgbClr val="FE5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4C03238E-6963-4E4D-BBD1-21BBB875F9CD}"/>
              </a:ext>
            </a:extLst>
          </p:cNvPr>
          <p:cNvSpPr/>
          <p:nvPr userDrawn="1"/>
        </p:nvSpPr>
        <p:spPr>
          <a:xfrm>
            <a:off x="11734492" y="125835"/>
            <a:ext cx="140536" cy="140536"/>
          </a:xfrm>
          <a:prstGeom prst="rect">
            <a:avLst/>
          </a:prstGeom>
          <a:solidFill>
            <a:srgbClr val="6DCD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B8E227E7-5C0D-4056-AB17-0C3268D89C1D}"/>
              </a:ext>
            </a:extLst>
          </p:cNvPr>
          <p:cNvSpPr/>
          <p:nvPr userDrawn="1"/>
        </p:nvSpPr>
        <p:spPr>
          <a:xfrm>
            <a:off x="11950900" y="125835"/>
            <a:ext cx="140536" cy="140536"/>
          </a:xfrm>
          <a:prstGeom prst="rect">
            <a:avLst/>
          </a:prstGeom>
          <a:solidFill>
            <a:srgbClr val="004E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78528C0C-32CD-4B60-8712-7C5FC9584248}"/>
              </a:ext>
            </a:extLst>
          </p:cNvPr>
          <p:cNvSpPr txBox="1"/>
          <p:nvPr userDrawn="1"/>
        </p:nvSpPr>
        <p:spPr>
          <a:xfrm>
            <a:off x="0" y="6575289"/>
            <a:ext cx="3110147" cy="230832"/>
          </a:xfrm>
          <a:prstGeom prst="rect">
            <a:avLst/>
          </a:prstGeom>
          <a:noFill/>
        </p:spPr>
        <p:txBody>
          <a:bodyPr wrap="none" rtlCol="0">
            <a:spAutoFit/>
          </a:bodyPr>
          <a:lstStyle/>
          <a:p>
            <a:pPr algn="r"/>
            <a:r>
              <a:rPr lang="en-US" sz="900" dirty="0">
                <a:solidFill>
                  <a:schemeClr val="tx1">
                    <a:lumMod val="50000"/>
                    <a:lumOff val="50000"/>
                  </a:schemeClr>
                </a:solidFill>
                <a:latin typeface="Poppins" panose="00000500000000000000" pitchFamily="50" charset="0"/>
                <a:cs typeface="Poppins" panose="00000500000000000000" pitchFamily="50" charset="0"/>
              </a:rPr>
              <a:t>© COPYRIGHT 2022, TREDENCE. ALL RIGHTS RESERVED</a:t>
            </a:r>
            <a:endParaRPr lang="en-IN" sz="900" dirty="0">
              <a:solidFill>
                <a:schemeClr val="tx1">
                  <a:lumMod val="50000"/>
                  <a:lumOff val="50000"/>
                </a:schemeClr>
              </a:solidFill>
              <a:latin typeface="Poppins" panose="00000500000000000000" pitchFamily="50" charset="0"/>
              <a:cs typeface="Poppins" panose="00000500000000000000" pitchFamily="50" charset="0"/>
            </a:endParaRPr>
          </a:p>
        </p:txBody>
      </p:sp>
      <p:grpSp>
        <p:nvGrpSpPr>
          <p:cNvPr id="8" name="Group 7">
            <a:extLst>
              <a:ext uri="{FF2B5EF4-FFF2-40B4-BE49-F238E27FC236}">
                <a16:creationId xmlns:a16="http://schemas.microsoft.com/office/drawing/2014/main" id="{98214D7B-D29D-4378-9E7D-B63740ED85C9}"/>
              </a:ext>
            </a:extLst>
          </p:cNvPr>
          <p:cNvGrpSpPr/>
          <p:nvPr userDrawn="1"/>
        </p:nvGrpSpPr>
        <p:grpSpPr>
          <a:xfrm>
            <a:off x="5902296" y="6657690"/>
            <a:ext cx="387409" cy="0"/>
            <a:chOff x="5905144" y="6657690"/>
            <a:chExt cx="387409" cy="0"/>
          </a:xfrm>
        </p:grpSpPr>
        <p:cxnSp>
          <p:nvCxnSpPr>
            <p:cNvPr id="9" name="Straight Connector 8">
              <a:extLst>
                <a:ext uri="{FF2B5EF4-FFF2-40B4-BE49-F238E27FC236}">
                  <a16:creationId xmlns:a16="http://schemas.microsoft.com/office/drawing/2014/main" id="{153AA31C-1EA9-44F8-B0B9-7CF32138F11D}"/>
                </a:ext>
              </a:extLst>
            </p:cNvPr>
            <p:cNvCxnSpPr>
              <a:cxnSpLocks/>
            </p:cNvCxnSpPr>
            <p:nvPr userDrawn="1"/>
          </p:nvCxnSpPr>
          <p:spPr>
            <a:xfrm>
              <a:off x="5905144" y="6657690"/>
              <a:ext cx="71215" cy="0"/>
            </a:xfrm>
            <a:prstGeom prst="line">
              <a:avLst/>
            </a:prstGeom>
            <a:ln w="28575">
              <a:solidFill>
                <a:srgbClr val="FE5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AB8FBDF-7E0E-4D7E-862D-428314E932F1}"/>
                </a:ext>
              </a:extLst>
            </p:cNvPr>
            <p:cNvCxnSpPr>
              <a:cxnSpLocks/>
            </p:cNvCxnSpPr>
            <p:nvPr userDrawn="1"/>
          </p:nvCxnSpPr>
          <p:spPr>
            <a:xfrm>
              <a:off x="6221338" y="6657690"/>
              <a:ext cx="71215" cy="0"/>
            </a:xfrm>
            <a:prstGeom prst="line">
              <a:avLst/>
            </a:prstGeom>
            <a:ln w="28575">
              <a:solidFill>
                <a:srgbClr val="FE5000"/>
              </a:solidFill>
            </a:ln>
          </p:spPr>
          <p:style>
            <a:lnRef idx="1">
              <a:schemeClr val="accent1"/>
            </a:lnRef>
            <a:fillRef idx="0">
              <a:schemeClr val="accent1"/>
            </a:fillRef>
            <a:effectRef idx="0">
              <a:schemeClr val="accent1"/>
            </a:effectRef>
            <a:fontRef idx="minor">
              <a:schemeClr val="tx1"/>
            </a:fontRef>
          </p:style>
        </p:cxnSp>
      </p:grpSp>
      <p:pic>
        <p:nvPicPr>
          <p:cNvPr id="11" name="Graphic 10">
            <a:extLst>
              <a:ext uri="{FF2B5EF4-FFF2-40B4-BE49-F238E27FC236}">
                <a16:creationId xmlns:a16="http://schemas.microsoft.com/office/drawing/2014/main" id="{6316D5ED-ED5A-4DEA-A26A-D216A8E5F18A}"/>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734492" y="6583835"/>
            <a:ext cx="180984" cy="192001"/>
          </a:xfrm>
          <a:prstGeom prst="rect">
            <a:avLst/>
          </a:prstGeom>
        </p:spPr>
      </p:pic>
      <p:cxnSp>
        <p:nvCxnSpPr>
          <p:cNvPr id="12" name="Straight Connector 11">
            <a:extLst>
              <a:ext uri="{FF2B5EF4-FFF2-40B4-BE49-F238E27FC236}">
                <a16:creationId xmlns:a16="http://schemas.microsoft.com/office/drawing/2014/main" id="{859A14B3-7083-444C-AE90-1951DA124D3E}"/>
              </a:ext>
            </a:extLst>
          </p:cNvPr>
          <p:cNvCxnSpPr>
            <a:cxnSpLocks/>
          </p:cNvCxnSpPr>
          <p:nvPr userDrawn="1"/>
        </p:nvCxnSpPr>
        <p:spPr>
          <a:xfrm>
            <a:off x="0" y="6496048"/>
            <a:ext cx="121920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0" name="Title 18">
            <a:extLst>
              <a:ext uri="{FF2B5EF4-FFF2-40B4-BE49-F238E27FC236}">
                <a16:creationId xmlns:a16="http://schemas.microsoft.com/office/drawing/2014/main" id="{7725916F-093B-4C56-85A1-46E7828AF415}"/>
              </a:ext>
            </a:extLst>
          </p:cNvPr>
          <p:cNvSpPr>
            <a:spLocks noGrp="1"/>
          </p:cNvSpPr>
          <p:nvPr>
            <p:ph type="title"/>
          </p:nvPr>
        </p:nvSpPr>
        <p:spPr>
          <a:xfrm>
            <a:off x="329184" y="266371"/>
            <a:ext cx="10972800" cy="584775"/>
          </a:xfrm>
          <a:prstGeom prst="rect">
            <a:avLst/>
          </a:prstGeom>
        </p:spPr>
        <p:txBody>
          <a:bodyPr lIns="0" tIns="0" rIns="0" bIns="0"/>
          <a:lstStyle>
            <a:lvl1pPr>
              <a:defRPr lang="en-US" sz="2800" b="1" kern="1200" smtClean="0">
                <a:solidFill>
                  <a:schemeClr val="tx1"/>
                </a:solidFill>
                <a:latin typeface="Poppins" panose="00000500000000000000" pitchFamily="50" charset="0"/>
                <a:ea typeface="+mn-ea"/>
                <a:cs typeface="Poppins" panose="00000500000000000000" pitchFamily="50" charset="0"/>
              </a:defRPr>
            </a:lvl1pPr>
          </a:lstStyle>
          <a:p>
            <a:r>
              <a:rPr lang="en-US"/>
              <a:t>Click to edit Master title style</a:t>
            </a:r>
            <a:endParaRPr lang="en-IN" dirty="0"/>
          </a:p>
        </p:txBody>
      </p:sp>
      <p:sp>
        <p:nvSpPr>
          <p:cNvPr id="25" name="Content Placeholder 21">
            <a:extLst>
              <a:ext uri="{FF2B5EF4-FFF2-40B4-BE49-F238E27FC236}">
                <a16:creationId xmlns:a16="http://schemas.microsoft.com/office/drawing/2014/main" id="{442361EB-3A00-488E-A73E-65766E41F9EC}"/>
              </a:ext>
            </a:extLst>
          </p:cNvPr>
          <p:cNvSpPr>
            <a:spLocks noGrp="1"/>
          </p:cNvSpPr>
          <p:nvPr>
            <p:ph sz="quarter" idx="10"/>
          </p:nvPr>
        </p:nvSpPr>
        <p:spPr>
          <a:xfrm>
            <a:off x="329184" y="1051560"/>
            <a:ext cx="11558635" cy="246221"/>
          </a:xfrm>
          <a:prstGeom prst="rect">
            <a:avLst/>
          </a:prstGeom>
          <a:noFill/>
        </p:spPr>
        <p:txBody>
          <a:bodyPr wrap="square" lIns="0" tIns="0" rIns="0" bIns="0" rtlCol="0">
            <a:spAutoFit/>
          </a:bodyPr>
          <a:lstStyle>
            <a:lvl1pPr marL="0" indent="0">
              <a:lnSpc>
                <a:spcPct val="100000"/>
              </a:lnSpc>
              <a:spcBef>
                <a:spcPts val="0"/>
              </a:spcBef>
              <a:buNone/>
              <a:defRPr lang="en-US" sz="1600" dirty="0" smtClean="0">
                <a:latin typeface="+mn-lt"/>
                <a:cs typeface="Poppins Light" panose="00000400000000000000" pitchFamily="50" charset="0"/>
              </a:defRPr>
            </a:lvl1pPr>
            <a:lvl2pPr marL="228600" indent="0">
              <a:buNone/>
              <a:defRPr lang="en-US" sz="1600" kern="1200" dirty="0" smtClean="0">
                <a:solidFill>
                  <a:schemeClr val="tx1"/>
                </a:solidFill>
                <a:latin typeface="Poppins Light" panose="00000400000000000000" pitchFamily="50" charset="0"/>
                <a:ea typeface="+mn-ea"/>
                <a:cs typeface="Poppins Light" panose="00000400000000000000" pitchFamily="50" charset="0"/>
              </a:defRPr>
            </a:lvl2pPr>
            <a:lvl3pPr marL="685800" indent="0">
              <a:buNone/>
              <a:defRPr lang="en-US" sz="1600" kern="1200" dirty="0" smtClean="0">
                <a:solidFill>
                  <a:schemeClr val="tx1"/>
                </a:solidFill>
                <a:latin typeface="Poppins Light" panose="00000400000000000000" pitchFamily="50" charset="0"/>
                <a:ea typeface="+mn-ea"/>
                <a:cs typeface="Poppins Light" panose="00000400000000000000" pitchFamily="50" charset="0"/>
              </a:defRPr>
            </a:lvl3pPr>
            <a:lvl4pPr marL="1143000" indent="0">
              <a:buNone/>
              <a:defRPr lang="en-US" sz="1600" kern="1200" dirty="0" smtClean="0">
                <a:solidFill>
                  <a:schemeClr val="tx1"/>
                </a:solidFill>
                <a:latin typeface="Poppins Light" panose="00000400000000000000" pitchFamily="50" charset="0"/>
                <a:ea typeface="+mn-ea"/>
                <a:cs typeface="Poppins Light" panose="00000400000000000000" pitchFamily="50" charset="0"/>
              </a:defRPr>
            </a:lvl4pPr>
            <a:lvl5pPr marL="1600200" indent="0">
              <a:buNone/>
              <a:defRPr lang="en-IN" sz="1600" kern="1200" dirty="0" smtClean="0">
                <a:solidFill>
                  <a:schemeClr val="tx1"/>
                </a:solidFill>
                <a:latin typeface="Poppins Light" panose="00000400000000000000" pitchFamily="50" charset="0"/>
                <a:ea typeface="+mn-ea"/>
                <a:cs typeface="Poppins Light" panose="00000400000000000000" pitchFamily="50" charset="0"/>
              </a:defRPr>
            </a:lvl5pPr>
          </a:lstStyle>
          <a:p>
            <a:pPr marL="0" lvl="0"/>
            <a:r>
              <a:rPr lang="en-US"/>
              <a:t>Click to edit Master text styles</a:t>
            </a:r>
          </a:p>
        </p:txBody>
      </p:sp>
      <p:sp>
        <p:nvSpPr>
          <p:cNvPr id="15" name="Slide Number Placeholder 5">
            <a:extLst>
              <a:ext uri="{FF2B5EF4-FFF2-40B4-BE49-F238E27FC236}">
                <a16:creationId xmlns:a16="http://schemas.microsoft.com/office/drawing/2014/main" id="{802C5A8C-78F9-4251-B1C3-EC8C1C1DEBFB}"/>
              </a:ext>
            </a:extLst>
          </p:cNvPr>
          <p:cNvSpPr txBox="1">
            <a:spLocks/>
          </p:cNvSpPr>
          <p:nvPr userDrawn="1"/>
        </p:nvSpPr>
        <p:spPr>
          <a:xfrm>
            <a:off x="5905500" y="6499675"/>
            <a:ext cx="380999" cy="365125"/>
          </a:xfrm>
          <a:prstGeom prst="rect">
            <a:avLst/>
          </a:prstGeom>
        </p:spPr>
        <p:txBody>
          <a:bodyPr vert="horz" lIns="91440" tIns="45720" rIns="91440" bIns="45720" rtlCol="0" anchor="ctr"/>
          <a:lstStyle>
            <a:defPPr>
              <a:defRPr lang="en-US"/>
            </a:defPPr>
            <a:lvl1pPr marL="0" algn="ctr" defTabSz="914400" rtl="0" eaLnBrk="1" latinLnBrk="0" hangingPunct="1">
              <a:defRPr sz="1000" kern="1200">
                <a:solidFill>
                  <a:schemeClr val="tx1">
                    <a:tint val="75000"/>
                  </a:schemeClr>
                </a:solidFill>
                <a:latin typeface="Poppins" panose="00000500000000000000" pitchFamily="50" charset="0"/>
                <a:ea typeface="+mn-ea"/>
                <a:cs typeface="Poppins" panose="00000500000000000000" pitchFamily="50"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FAF63893-4B0C-4F88-9650-53ECAF8C5052}" type="slidenum">
              <a:rPr kumimoji="0" lang="en-IN" sz="1000" b="0" i="0" u="none" strike="noStrike" kern="1200" cap="none" spc="0" normalizeH="0" baseline="0" noProof="0" smtClean="0">
                <a:ln>
                  <a:noFill/>
                </a:ln>
                <a:solidFill>
                  <a:prstClr val="black">
                    <a:tint val="75000"/>
                  </a:prstClr>
                </a:solidFill>
                <a:effectLst/>
                <a:uLnTx/>
                <a:uFillTx/>
                <a:latin typeface="Poppins" panose="00000500000000000000" pitchFamily="50" charset="0"/>
                <a:ea typeface="+mn-ea"/>
                <a:cs typeface="Poppins" panose="00000500000000000000" pitchFamily="50" charset="0"/>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IN" sz="1000" b="0" i="0" u="none" strike="noStrike" kern="1200" cap="none" spc="0" normalizeH="0" baseline="0" noProof="0" dirty="0">
              <a:ln>
                <a:noFill/>
              </a:ln>
              <a:solidFill>
                <a:prstClr val="black">
                  <a:tint val="75000"/>
                </a:prstClr>
              </a:solidFill>
              <a:effectLst/>
              <a:uLnTx/>
              <a:uFillTx/>
              <a:latin typeface="Poppins" panose="00000500000000000000" pitchFamily="50" charset="0"/>
              <a:ea typeface="+mn-ea"/>
              <a:cs typeface="Poppins" panose="00000500000000000000" pitchFamily="50" charset="0"/>
            </a:endParaRPr>
          </a:p>
        </p:txBody>
      </p:sp>
      <p:sp>
        <p:nvSpPr>
          <p:cNvPr id="16" name="Content Placeholder 21">
            <a:extLst>
              <a:ext uri="{FF2B5EF4-FFF2-40B4-BE49-F238E27FC236}">
                <a16:creationId xmlns:a16="http://schemas.microsoft.com/office/drawing/2014/main" id="{4F3C80AD-5A47-454A-8C64-049CD67C2A22}"/>
              </a:ext>
            </a:extLst>
          </p:cNvPr>
          <p:cNvSpPr>
            <a:spLocks noGrp="1"/>
          </p:cNvSpPr>
          <p:nvPr>
            <p:ph sz="quarter" idx="11"/>
          </p:nvPr>
        </p:nvSpPr>
        <p:spPr>
          <a:xfrm>
            <a:off x="356890" y="1498195"/>
            <a:ext cx="5669280" cy="4846320"/>
          </a:xfrm>
          <a:prstGeom prst="rect">
            <a:avLst/>
          </a:prstGeom>
          <a:noFill/>
        </p:spPr>
        <p:txBody>
          <a:bodyPr wrap="square" lIns="0" tIns="0" rIns="0" bIns="0" rtlCol="0">
            <a:spAutoFit/>
          </a:bodyPr>
          <a:lstStyle>
            <a:lvl1pPr>
              <a:defRPr lang="en-US" sz="2000" dirty="0" smtClean="0">
                <a:latin typeface="+mn-lt"/>
                <a:cs typeface="Poppins Light" panose="00000400000000000000" pitchFamily="50" charset="0"/>
              </a:defRPr>
            </a:lvl1pPr>
            <a:lvl2pPr>
              <a:defRPr lang="en-US" sz="1800" kern="1200" dirty="0" smtClean="0">
                <a:solidFill>
                  <a:schemeClr val="tx1"/>
                </a:solidFill>
                <a:latin typeface="+mn-lt"/>
                <a:ea typeface="+mn-ea"/>
                <a:cs typeface="Poppins Light" panose="00000400000000000000" pitchFamily="50" charset="0"/>
              </a:defRPr>
            </a:lvl2pPr>
            <a:lvl3pPr>
              <a:defRPr lang="en-US" sz="1600" kern="1200" dirty="0" smtClean="0">
                <a:solidFill>
                  <a:schemeClr val="tx1"/>
                </a:solidFill>
                <a:latin typeface="+mn-lt"/>
                <a:ea typeface="+mn-ea"/>
                <a:cs typeface="Poppins Light" panose="00000400000000000000" pitchFamily="50" charset="0"/>
              </a:defRPr>
            </a:lvl3pPr>
            <a:lvl4pPr>
              <a:defRPr lang="en-US" sz="1400" kern="1200" dirty="0" smtClean="0">
                <a:solidFill>
                  <a:schemeClr val="tx1"/>
                </a:solidFill>
                <a:latin typeface="+mn-lt"/>
                <a:ea typeface="+mn-ea"/>
                <a:cs typeface="Poppins Light" panose="00000400000000000000" pitchFamily="50" charset="0"/>
              </a:defRPr>
            </a:lvl4pPr>
            <a:lvl5pPr>
              <a:defRPr lang="en-IN" sz="1200" kern="1200" dirty="0" smtClean="0">
                <a:solidFill>
                  <a:schemeClr val="tx1"/>
                </a:solidFill>
                <a:latin typeface="+mn-lt"/>
                <a:ea typeface="+mn-ea"/>
                <a:cs typeface="Poppins Light" panose="00000400000000000000" pitchFamily="50" charset="0"/>
              </a:defRPr>
            </a:lvl5pPr>
          </a:lstStyle>
          <a:p>
            <a:pPr marL="0" lvl="0"/>
            <a:r>
              <a:rPr lang="en-US"/>
              <a:t>Click to edit Master text styles</a:t>
            </a:r>
          </a:p>
          <a:p>
            <a:pPr marL="0" lvl="1"/>
            <a:r>
              <a:rPr lang="en-US"/>
              <a:t>Second level</a:t>
            </a:r>
          </a:p>
          <a:p>
            <a:pPr marL="0" lvl="2"/>
            <a:r>
              <a:rPr lang="en-US"/>
              <a:t>Third level</a:t>
            </a:r>
          </a:p>
          <a:p>
            <a:pPr marL="0" lvl="3"/>
            <a:r>
              <a:rPr lang="en-US"/>
              <a:t>Fourth level</a:t>
            </a:r>
          </a:p>
          <a:p>
            <a:pPr marL="0" lvl="4"/>
            <a:r>
              <a:rPr lang="en-US"/>
              <a:t>Fifth level</a:t>
            </a:r>
            <a:endParaRPr lang="en-IN" dirty="0"/>
          </a:p>
        </p:txBody>
      </p:sp>
      <p:sp>
        <p:nvSpPr>
          <p:cNvPr id="17" name="Content Placeholder 21">
            <a:extLst>
              <a:ext uri="{FF2B5EF4-FFF2-40B4-BE49-F238E27FC236}">
                <a16:creationId xmlns:a16="http://schemas.microsoft.com/office/drawing/2014/main" id="{D5A62728-CBA6-4A76-AD33-6D3B8A43942A}"/>
              </a:ext>
            </a:extLst>
          </p:cNvPr>
          <p:cNvSpPr>
            <a:spLocks noGrp="1"/>
          </p:cNvSpPr>
          <p:nvPr>
            <p:ph sz="quarter" idx="12"/>
          </p:nvPr>
        </p:nvSpPr>
        <p:spPr>
          <a:xfrm>
            <a:off x="6246196" y="1498195"/>
            <a:ext cx="5669280" cy="4846320"/>
          </a:xfrm>
          <a:prstGeom prst="rect">
            <a:avLst/>
          </a:prstGeom>
          <a:noFill/>
        </p:spPr>
        <p:txBody>
          <a:bodyPr wrap="square" lIns="0" tIns="0" rIns="0" bIns="0" rtlCol="0">
            <a:spAutoFit/>
          </a:bodyPr>
          <a:lstStyle>
            <a:lvl1pPr>
              <a:defRPr lang="en-US" sz="2000" dirty="0" smtClean="0">
                <a:latin typeface="+mn-lt"/>
                <a:cs typeface="Poppins Light" panose="00000400000000000000" pitchFamily="50" charset="0"/>
              </a:defRPr>
            </a:lvl1pPr>
            <a:lvl2pPr>
              <a:defRPr lang="en-US" sz="1800" kern="1200" dirty="0" smtClean="0">
                <a:solidFill>
                  <a:schemeClr val="tx1"/>
                </a:solidFill>
                <a:latin typeface="+mn-lt"/>
                <a:ea typeface="+mn-ea"/>
                <a:cs typeface="Poppins Light" panose="00000400000000000000" pitchFamily="50" charset="0"/>
              </a:defRPr>
            </a:lvl2pPr>
            <a:lvl3pPr>
              <a:defRPr lang="en-US" sz="1600" kern="1200" dirty="0" smtClean="0">
                <a:solidFill>
                  <a:schemeClr val="tx1"/>
                </a:solidFill>
                <a:latin typeface="+mn-lt"/>
                <a:ea typeface="+mn-ea"/>
                <a:cs typeface="Poppins Light" panose="00000400000000000000" pitchFamily="50" charset="0"/>
              </a:defRPr>
            </a:lvl3pPr>
            <a:lvl4pPr>
              <a:defRPr lang="en-US" sz="1400" kern="1200" dirty="0" smtClean="0">
                <a:solidFill>
                  <a:schemeClr val="tx1"/>
                </a:solidFill>
                <a:latin typeface="+mn-lt"/>
                <a:ea typeface="+mn-ea"/>
                <a:cs typeface="Poppins Light" panose="00000400000000000000" pitchFamily="50" charset="0"/>
              </a:defRPr>
            </a:lvl4pPr>
            <a:lvl5pPr>
              <a:defRPr lang="en-IN" sz="1200" kern="1200" dirty="0" smtClean="0">
                <a:solidFill>
                  <a:schemeClr val="tx1"/>
                </a:solidFill>
                <a:latin typeface="+mn-lt"/>
                <a:ea typeface="+mn-ea"/>
                <a:cs typeface="Poppins Light" panose="00000400000000000000" pitchFamily="50" charset="0"/>
              </a:defRPr>
            </a:lvl5pPr>
          </a:lstStyle>
          <a:p>
            <a:pPr marL="0" lvl="0"/>
            <a:r>
              <a:rPr lang="en-US"/>
              <a:t>Click to edit Master text styles</a:t>
            </a:r>
          </a:p>
          <a:p>
            <a:pPr marL="0" lvl="1"/>
            <a:r>
              <a:rPr lang="en-US"/>
              <a:t>Second level</a:t>
            </a:r>
          </a:p>
          <a:p>
            <a:pPr marL="0" lvl="2"/>
            <a:r>
              <a:rPr lang="en-US"/>
              <a:t>Third level</a:t>
            </a:r>
          </a:p>
          <a:p>
            <a:pPr marL="0" lvl="3"/>
            <a:r>
              <a:rPr lang="en-US"/>
              <a:t>Fourth level</a:t>
            </a:r>
          </a:p>
          <a:p>
            <a:pPr marL="0" lvl="4"/>
            <a:r>
              <a:rPr lang="en-US"/>
              <a:t>Fifth level</a:t>
            </a:r>
            <a:endParaRPr lang="en-IN" dirty="0"/>
          </a:p>
        </p:txBody>
      </p:sp>
    </p:spTree>
    <p:extLst>
      <p:ext uri="{BB962C8B-B14F-4D97-AF65-F5344CB8AC3E}">
        <p14:creationId xmlns:p14="http://schemas.microsoft.com/office/powerpoint/2010/main" val="204073206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2 content place holder">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EA77E4D2-B742-42FB-B709-EE648C8FCA0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23952" y="0"/>
            <a:ext cx="12192000" cy="55002"/>
          </a:xfrm>
          <a:prstGeom prst="rect">
            <a:avLst/>
          </a:prstGeom>
        </p:spPr>
      </p:pic>
      <p:sp>
        <p:nvSpPr>
          <p:cNvPr id="4" name="Rectangle 3">
            <a:extLst>
              <a:ext uri="{FF2B5EF4-FFF2-40B4-BE49-F238E27FC236}">
                <a16:creationId xmlns:a16="http://schemas.microsoft.com/office/drawing/2014/main" id="{C046B851-BD79-4D4B-AD11-B421969D2684}"/>
              </a:ext>
            </a:extLst>
          </p:cNvPr>
          <p:cNvSpPr/>
          <p:nvPr userDrawn="1"/>
        </p:nvSpPr>
        <p:spPr>
          <a:xfrm>
            <a:off x="11518084" y="125835"/>
            <a:ext cx="140536" cy="140536"/>
          </a:xfrm>
          <a:prstGeom prst="rect">
            <a:avLst/>
          </a:prstGeom>
          <a:solidFill>
            <a:srgbClr val="FE5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4C03238E-6963-4E4D-BBD1-21BBB875F9CD}"/>
              </a:ext>
            </a:extLst>
          </p:cNvPr>
          <p:cNvSpPr/>
          <p:nvPr userDrawn="1"/>
        </p:nvSpPr>
        <p:spPr>
          <a:xfrm>
            <a:off x="11734492" y="125835"/>
            <a:ext cx="140536" cy="140536"/>
          </a:xfrm>
          <a:prstGeom prst="rect">
            <a:avLst/>
          </a:prstGeom>
          <a:solidFill>
            <a:srgbClr val="6DCD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B8E227E7-5C0D-4056-AB17-0C3268D89C1D}"/>
              </a:ext>
            </a:extLst>
          </p:cNvPr>
          <p:cNvSpPr/>
          <p:nvPr userDrawn="1"/>
        </p:nvSpPr>
        <p:spPr>
          <a:xfrm>
            <a:off x="11950900" y="125835"/>
            <a:ext cx="140536" cy="140536"/>
          </a:xfrm>
          <a:prstGeom prst="rect">
            <a:avLst/>
          </a:prstGeom>
          <a:solidFill>
            <a:srgbClr val="004E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78528C0C-32CD-4B60-8712-7C5FC9584248}"/>
              </a:ext>
            </a:extLst>
          </p:cNvPr>
          <p:cNvSpPr txBox="1"/>
          <p:nvPr userDrawn="1"/>
        </p:nvSpPr>
        <p:spPr>
          <a:xfrm>
            <a:off x="0" y="6575289"/>
            <a:ext cx="3110147" cy="230832"/>
          </a:xfrm>
          <a:prstGeom prst="rect">
            <a:avLst/>
          </a:prstGeom>
          <a:noFill/>
        </p:spPr>
        <p:txBody>
          <a:bodyPr wrap="none" rtlCol="0">
            <a:spAutoFit/>
          </a:bodyPr>
          <a:lstStyle/>
          <a:p>
            <a:pPr algn="r"/>
            <a:r>
              <a:rPr lang="en-US" sz="900" dirty="0">
                <a:solidFill>
                  <a:schemeClr val="tx1">
                    <a:lumMod val="50000"/>
                    <a:lumOff val="50000"/>
                  </a:schemeClr>
                </a:solidFill>
                <a:latin typeface="Poppins" panose="00000500000000000000" pitchFamily="50" charset="0"/>
                <a:cs typeface="Poppins" panose="00000500000000000000" pitchFamily="50" charset="0"/>
              </a:rPr>
              <a:t>© COPYRIGHT 2022, TREDENCE. ALL RIGHTS RESERVED</a:t>
            </a:r>
            <a:endParaRPr lang="en-IN" sz="900" dirty="0">
              <a:solidFill>
                <a:schemeClr val="tx1">
                  <a:lumMod val="50000"/>
                  <a:lumOff val="50000"/>
                </a:schemeClr>
              </a:solidFill>
              <a:latin typeface="Poppins" panose="00000500000000000000" pitchFamily="50" charset="0"/>
              <a:cs typeface="Poppins" panose="00000500000000000000" pitchFamily="50" charset="0"/>
            </a:endParaRPr>
          </a:p>
        </p:txBody>
      </p:sp>
      <p:grpSp>
        <p:nvGrpSpPr>
          <p:cNvPr id="8" name="Group 7">
            <a:extLst>
              <a:ext uri="{FF2B5EF4-FFF2-40B4-BE49-F238E27FC236}">
                <a16:creationId xmlns:a16="http://schemas.microsoft.com/office/drawing/2014/main" id="{98214D7B-D29D-4378-9E7D-B63740ED85C9}"/>
              </a:ext>
            </a:extLst>
          </p:cNvPr>
          <p:cNvGrpSpPr/>
          <p:nvPr userDrawn="1"/>
        </p:nvGrpSpPr>
        <p:grpSpPr>
          <a:xfrm>
            <a:off x="5902296" y="6657690"/>
            <a:ext cx="387409" cy="0"/>
            <a:chOff x="5905144" y="6657690"/>
            <a:chExt cx="387409" cy="0"/>
          </a:xfrm>
        </p:grpSpPr>
        <p:cxnSp>
          <p:nvCxnSpPr>
            <p:cNvPr id="9" name="Straight Connector 8">
              <a:extLst>
                <a:ext uri="{FF2B5EF4-FFF2-40B4-BE49-F238E27FC236}">
                  <a16:creationId xmlns:a16="http://schemas.microsoft.com/office/drawing/2014/main" id="{153AA31C-1EA9-44F8-B0B9-7CF32138F11D}"/>
                </a:ext>
              </a:extLst>
            </p:cNvPr>
            <p:cNvCxnSpPr>
              <a:cxnSpLocks/>
            </p:cNvCxnSpPr>
            <p:nvPr userDrawn="1"/>
          </p:nvCxnSpPr>
          <p:spPr>
            <a:xfrm>
              <a:off x="5905144" y="6657690"/>
              <a:ext cx="71215" cy="0"/>
            </a:xfrm>
            <a:prstGeom prst="line">
              <a:avLst/>
            </a:prstGeom>
            <a:ln w="28575">
              <a:solidFill>
                <a:srgbClr val="FE5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AB8FBDF-7E0E-4D7E-862D-428314E932F1}"/>
                </a:ext>
              </a:extLst>
            </p:cNvPr>
            <p:cNvCxnSpPr>
              <a:cxnSpLocks/>
            </p:cNvCxnSpPr>
            <p:nvPr userDrawn="1"/>
          </p:nvCxnSpPr>
          <p:spPr>
            <a:xfrm>
              <a:off x="6221338" y="6657690"/>
              <a:ext cx="71215" cy="0"/>
            </a:xfrm>
            <a:prstGeom prst="line">
              <a:avLst/>
            </a:prstGeom>
            <a:ln w="28575">
              <a:solidFill>
                <a:srgbClr val="FE5000"/>
              </a:solidFill>
            </a:ln>
          </p:spPr>
          <p:style>
            <a:lnRef idx="1">
              <a:schemeClr val="accent1"/>
            </a:lnRef>
            <a:fillRef idx="0">
              <a:schemeClr val="accent1"/>
            </a:fillRef>
            <a:effectRef idx="0">
              <a:schemeClr val="accent1"/>
            </a:effectRef>
            <a:fontRef idx="minor">
              <a:schemeClr val="tx1"/>
            </a:fontRef>
          </p:style>
        </p:cxnSp>
      </p:grpSp>
      <p:pic>
        <p:nvPicPr>
          <p:cNvPr id="11" name="Graphic 10">
            <a:extLst>
              <a:ext uri="{FF2B5EF4-FFF2-40B4-BE49-F238E27FC236}">
                <a16:creationId xmlns:a16="http://schemas.microsoft.com/office/drawing/2014/main" id="{6316D5ED-ED5A-4DEA-A26A-D216A8E5F18A}"/>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734492" y="6583835"/>
            <a:ext cx="180984" cy="192001"/>
          </a:xfrm>
          <a:prstGeom prst="rect">
            <a:avLst/>
          </a:prstGeom>
        </p:spPr>
      </p:pic>
      <p:cxnSp>
        <p:nvCxnSpPr>
          <p:cNvPr id="12" name="Straight Connector 11">
            <a:extLst>
              <a:ext uri="{FF2B5EF4-FFF2-40B4-BE49-F238E27FC236}">
                <a16:creationId xmlns:a16="http://schemas.microsoft.com/office/drawing/2014/main" id="{859A14B3-7083-444C-AE90-1951DA124D3E}"/>
              </a:ext>
            </a:extLst>
          </p:cNvPr>
          <p:cNvCxnSpPr>
            <a:cxnSpLocks/>
          </p:cNvCxnSpPr>
          <p:nvPr userDrawn="1"/>
        </p:nvCxnSpPr>
        <p:spPr>
          <a:xfrm>
            <a:off x="0" y="6496048"/>
            <a:ext cx="121920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0" name="Title 18">
            <a:extLst>
              <a:ext uri="{FF2B5EF4-FFF2-40B4-BE49-F238E27FC236}">
                <a16:creationId xmlns:a16="http://schemas.microsoft.com/office/drawing/2014/main" id="{7725916F-093B-4C56-85A1-46E7828AF415}"/>
              </a:ext>
            </a:extLst>
          </p:cNvPr>
          <p:cNvSpPr>
            <a:spLocks noGrp="1"/>
          </p:cNvSpPr>
          <p:nvPr>
            <p:ph type="title"/>
          </p:nvPr>
        </p:nvSpPr>
        <p:spPr>
          <a:xfrm>
            <a:off x="329184" y="266371"/>
            <a:ext cx="10972800" cy="584775"/>
          </a:xfrm>
          <a:prstGeom prst="rect">
            <a:avLst/>
          </a:prstGeom>
        </p:spPr>
        <p:txBody>
          <a:bodyPr lIns="0" tIns="0" rIns="0" bIns="0"/>
          <a:lstStyle>
            <a:lvl1pPr>
              <a:defRPr lang="en-US" sz="2800" b="1" kern="1200" smtClean="0">
                <a:solidFill>
                  <a:schemeClr val="tx1"/>
                </a:solidFill>
                <a:latin typeface="Poppins" panose="00000500000000000000" pitchFamily="50" charset="0"/>
                <a:ea typeface="+mn-ea"/>
                <a:cs typeface="Poppins" panose="00000500000000000000" pitchFamily="50" charset="0"/>
              </a:defRPr>
            </a:lvl1pPr>
          </a:lstStyle>
          <a:p>
            <a:r>
              <a:rPr lang="en-US"/>
              <a:t>Click to edit Master title style</a:t>
            </a:r>
            <a:endParaRPr lang="en-IN" dirty="0"/>
          </a:p>
        </p:txBody>
      </p:sp>
      <p:sp>
        <p:nvSpPr>
          <p:cNvPr id="16" name="Content Placeholder 21">
            <a:extLst>
              <a:ext uri="{FF2B5EF4-FFF2-40B4-BE49-F238E27FC236}">
                <a16:creationId xmlns:a16="http://schemas.microsoft.com/office/drawing/2014/main" id="{03B389BE-B7DF-43A4-8CCB-318B80C9C081}"/>
              </a:ext>
            </a:extLst>
          </p:cNvPr>
          <p:cNvSpPr>
            <a:spLocks noGrp="1"/>
          </p:cNvSpPr>
          <p:nvPr>
            <p:ph sz="quarter" idx="10"/>
          </p:nvPr>
        </p:nvSpPr>
        <p:spPr>
          <a:xfrm>
            <a:off x="329184" y="1051558"/>
            <a:ext cx="5669280" cy="5212080"/>
          </a:xfrm>
          <a:prstGeom prst="rect">
            <a:avLst/>
          </a:prstGeom>
          <a:noFill/>
        </p:spPr>
        <p:txBody>
          <a:bodyPr wrap="square" lIns="0" tIns="0" rIns="0" bIns="0" rtlCol="0">
            <a:spAutoFit/>
          </a:bodyPr>
          <a:lstStyle>
            <a:lvl1pPr>
              <a:defRPr lang="en-US" sz="2000" dirty="0" smtClean="0">
                <a:latin typeface="+mn-lt"/>
                <a:cs typeface="Poppins Light" panose="00000400000000000000" pitchFamily="50" charset="0"/>
              </a:defRPr>
            </a:lvl1pPr>
            <a:lvl2pPr>
              <a:defRPr lang="en-US" sz="1800" kern="1200" dirty="0" smtClean="0">
                <a:solidFill>
                  <a:schemeClr val="tx1"/>
                </a:solidFill>
                <a:latin typeface="+mn-lt"/>
                <a:ea typeface="+mn-ea"/>
                <a:cs typeface="Poppins Light" panose="00000400000000000000" pitchFamily="50" charset="0"/>
              </a:defRPr>
            </a:lvl2pPr>
            <a:lvl3pPr>
              <a:defRPr lang="en-US" sz="1600" kern="1200" dirty="0" smtClean="0">
                <a:solidFill>
                  <a:schemeClr val="tx1"/>
                </a:solidFill>
                <a:latin typeface="+mn-lt"/>
                <a:ea typeface="+mn-ea"/>
                <a:cs typeface="Poppins Light" panose="00000400000000000000" pitchFamily="50" charset="0"/>
              </a:defRPr>
            </a:lvl3pPr>
            <a:lvl4pPr>
              <a:defRPr lang="en-US" sz="1400" kern="1200" dirty="0" smtClean="0">
                <a:solidFill>
                  <a:schemeClr val="tx1"/>
                </a:solidFill>
                <a:latin typeface="+mn-lt"/>
                <a:ea typeface="+mn-ea"/>
                <a:cs typeface="Poppins Light" panose="00000400000000000000" pitchFamily="50" charset="0"/>
              </a:defRPr>
            </a:lvl4pPr>
            <a:lvl5pPr>
              <a:defRPr lang="en-IN" sz="1200" kern="1200" dirty="0" smtClean="0">
                <a:solidFill>
                  <a:schemeClr val="tx1"/>
                </a:solidFill>
                <a:latin typeface="+mn-lt"/>
                <a:ea typeface="+mn-ea"/>
                <a:cs typeface="Poppins Light" panose="00000400000000000000" pitchFamily="50" charset="0"/>
              </a:defRPr>
            </a:lvl5pPr>
          </a:lstStyle>
          <a:p>
            <a:pPr marL="0" lvl="0"/>
            <a:r>
              <a:rPr lang="en-US"/>
              <a:t>Click to edit Master text styles</a:t>
            </a:r>
          </a:p>
          <a:p>
            <a:pPr marL="0" lvl="1"/>
            <a:r>
              <a:rPr lang="en-US"/>
              <a:t>Second level</a:t>
            </a:r>
          </a:p>
          <a:p>
            <a:pPr marL="0" lvl="2"/>
            <a:r>
              <a:rPr lang="en-US"/>
              <a:t>Third level</a:t>
            </a:r>
          </a:p>
          <a:p>
            <a:pPr marL="0" lvl="3"/>
            <a:r>
              <a:rPr lang="en-US"/>
              <a:t>Fourth level</a:t>
            </a:r>
          </a:p>
          <a:p>
            <a:pPr marL="0" lvl="4"/>
            <a:r>
              <a:rPr lang="en-US"/>
              <a:t>Fifth level</a:t>
            </a:r>
            <a:endParaRPr lang="en-IN" dirty="0"/>
          </a:p>
        </p:txBody>
      </p:sp>
      <p:sp>
        <p:nvSpPr>
          <p:cNvPr id="15" name="Slide Number Placeholder 5">
            <a:extLst>
              <a:ext uri="{FF2B5EF4-FFF2-40B4-BE49-F238E27FC236}">
                <a16:creationId xmlns:a16="http://schemas.microsoft.com/office/drawing/2014/main" id="{A6AF6A5A-3DAD-4394-8DD1-8BEDACC4F5BD}"/>
              </a:ext>
            </a:extLst>
          </p:cNvPr>
          <p:cNvSpPr txBox="1">
            <a:spLocks/>
          </p:cNvSpPr>
          <p:nvPr userDrawn="1"/>
        </p:nvSpPr>
        <p:spPr>
          <a:xfrm>
            <a:off x="5905500" y="6499675"/>
            <a:ext cx="380999" cy="365125"/>
          </a:xfrm>
          <a:prstGeom prst="rect">
            <a:avLst/>
          </a:prstGeom>
        </p:spPr>
        <p:txBody>
          <a:bodyPr vert="horz" lIns="91440" tIns="45720" rIns="91440" bIns="45720" rtlCol="0" anchor="ctr"/>
          <a:lstStyle>
            <a:defPPr>
              <a:defRPr lang="en-US"/>
            </a:defPPr>
            <a:lvl1pPr marL="0" algn="ctr" defTabSz="914400" rtl="0" eaLnBrk="1" latinLnBrk="0" hangingPunct="1">
              <a:defRPr sz="1000" kern="1200">
                <a:solidFill>
                  <a:schemeClr val="tx1">
                    <a:tint val="75000"/>
                  </a:schemeClr>
                </a:solidFill>
                <a:latin typeface="Poppins" panose="00000500000000000000" pitchFamily="50" charset="0"/>
                <a:ea typeface="+mn-ea"/>
                <a:cs typeface="Poppins" panose="00000500000000000000" pitchFamily="50"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FAF63893-4B0C-4F88-9650-53ECAF8C5052}" type="slidenum">
              <a:rPr kumimoji="0" lang="en-IN" sz="1000" b="0" i="0" u="none" strike="noStrike" kern="1200" cap="none" spc="0" normalizeH="0" baseline="0" noProof="0" smtClean="0">
                <a:ln>
                  <a:noFill/>
                </a:ln>
                <a:solidFill>
                  <a:prstClr val="black">
                    <a:tint val="75000"/>
                  </a:prstClr>
                </a:solidFill>
                <a:effectLst/>
                <a:uLnTx/>
                <a:uFillTx/>
                <a:latin typeface="Poppins" panose="00000500000000000000" pitchFamily="50" charset="0"/>
                <a:ea typeface="+mn-ea"/>
                <a:cs typeface="Poppins" panose="00000500000000000000" pitchFamily="50" charset="0"/>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IN" sz="1000" b="0" i="0" u="none" strike="noStrike" kern="1200" cap="none" spc="0" normalizeH="0" baseline="0" noProof="0" dirty="0">
              <a:ln>
                <a:noFill/>
              </a:ln>
              <a:solidFill>
                <a:prstClr val="black">
                  <a:tint val="75000"/>
                </a:prstClr>
              </a:solidFill>
              <a:effectLst/>
              <a:uLnTx/>
              <a:uFillTx/>
              <a:latin typeface="Poppins" panose="00000500000000000000" pitchFamily="50" charset="0"/>
              <a:ea typeface="+mn-ea"/>
              <a:cs typeface="Poppins" panose="00000500000000000000" pitchFamily="50" charset="0"/>
            </a:endParaRPr>
          </a:p>
        </p:txBody>
      </p:sp>
      <p:sp>
        <p:nvSpPr>
          <p:cNvPr id="17" name="Content Placeholder 21">
            <a:extLst>
              <a:ext uri="{FF2B5EF4-FFF2-40B4-BE49-F238E27FC236}">
                <a16:creationId xmlns:a16="http://schemas.microsoft.com/office/drawing/2014/main" id="{59A38394-A357-4131-B4DB-DCA93F5EAABC}"/>
              </a:ext>
            </a:extLst>
          </p:cNvPr>
          <p:cNvSpPr>
            <a:spLocks noGrp="1"/>
          </p:cNvSpPr>
          <p:nvPr>
            <p:ph sz="quarter" idx="11"/>
          </p:nvPr>
        </p:nvSpPr>
        <p:spPr>
          <a:xfrm>
            <a:off x="6218490" y="1051558"/>
            <a:ext cx="5669280" cy="5212080"/>
          </a:xfrm>
          <a:prstGeom prst="rect">
            <a:avLst/>
          </a:prstGeom>
          <a:noFill/>
        </p:spPr>
        <p:txBody>
          <a:bodyPr wrap="square" lIns="0" tIns="0" rIns="0" bIns="0" rtlCol="0">
            <a:spAutoFit/>
          </a:bodyPr>
          <a:lstStyle>
            <a:lvl1pPr>
              <a:defRPr lang="en-US" sz="2000" dirty="0" smtClean="0">
                <a:latin typeface="+mn-lt"/>
                <a:cs typeface="Poppins Light" panose="00000400000000000000" pitchFamily="50" charset="0"/>
              </a:defRPr>
            </a:lvl1pPr>
            <a:lvl2pPr>
              <a:defRPr lang="en-US" sz="1800" kern="1200" dirty="0" smtClean="0">
                <a:solidFill>
                  <a:schemeClr val="tx1"/>
                </a:solidFill>
                <a:latin typeface="+mn-lt"/>
                <a:ea typeface="+mn-ea"/>
                <a:cs typeface="Poppins Light" panose="00000400000000000000" pitchFamily="50" charset="0"/>
              </a:defRPr>
            </a:lvl2pPr>
            <a:lvl3pPr>
              <a:defRPr lang="en-US" sz="1600" kern="1200" dirty="0" smtClean="0">
                <a:solidFill>
                  <a:schemeClr val="tx1"/>
                </a:solidFill>
                <a:latin typeface="+mn-lt"/>
                <a:ea typeface="+mn-ea"/>
                <a:cs typeface="Poppins Light" panose="00000400000000000000" pitchFamily="50" charset="0"/>
              </a:defRPr>
            </a:lvl3pPr>
            <a:lvl4pPr>
              <a:defRPr lang="en-US" sz="1400" kern="1200" dirty="0" smtClean="0">
                <a:solidFill>
                  <a:schemeClr val="tx1"/>
                </a:solidFill>
                <a:latin typeface="+mn-lt"/>
                <a:ea typeface="+mn-ea"/>
                <a:cs typeface="Poppins Light" panose="00000400000000000000" pitchFamily="50" charset="0"/>
              </a:defRPr>
            </a:lvl4pPr>
            <a:lvl5pPr>
              <a:defRPr lang="en-IN" sz="1200" kern="1200" dirty="0" smtClean="0">
                <a:solidFill>
                  <a:schemeClr val="tx1"/>
                </a:solidFill>
                <a:latin typeface="+mn-lt"/>
                <a:ea typeface="+mn-ea"/>
                <a:cs typeface="Poppins Light" panose="00000400000000000000" pitchFamily="50" charset="0"/>
              </a:defRPr>
            </a:lvl5pPr>
          </a:lstStyle>
          <a:p>
            <a:pPr marL="0" lvl="0"/>
            <a:r>
              <a:rPr lang="en-US"/>
              <a:t>Click to edit Master text styles</a:t>
            </a:r>
          </a:p>
          <a:p>
            <a:pPr marL="0" lvl="1"/>
            <a:r>
              <a:rPr lang="en-US"/>
              <a:t>Second level</a:t>
            </a:r>
          </a:p>
          <a:p>
            <a:pPr marL="0" lvl="2"/>
            <a:r>
              <a:rPr lang="en-US"/>
              <a:t>Third level</a:t>
            </a:r>
          </a:p>
          <a:p>
            <a:pPr marL="0" lvl="3"/>
            <a:r>
              <a:rPr lang="en-US"/>
              <a:t>Fourth level</a:t>
            </a:r>
          </a:p>
          <a:p>
            <a:pPr marL="0" lvl="4"/>
            <a:r>
              <a:rPr lang="en-US"/>
              <a:t>Fifth level</a:t>
            </a:r>
            <a:endParaRPr lang="en-IN" dirty="0"/>
          </a:p>
        </p:txBody>
      </p:sp>
    </p:spTree>
    <p:extLst>
      <p:ext uri="{BB962C8B-B14F-4D97-AF65-F5344CB8AC3E}">
        <p14:creationId xmlns:p14="http://schemas.microsoft.com/office/powerpoint/2010/main" val="96929788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2 column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4321C3F-29B5-4C96-8C5D-77B99D56ABFD}"/>
              </a:ext>
            </a:extLst>
          </p:cNvPr>
          <p:cNvSpPr/>
          <p:nvPr userDrawn="1"/>
        </p:nvSpPr>
        <p:spPr>
          <a:xfrm>
            <a:off x="316392" y="1872067"/>
            <a:ext cx="5504651" cy="6550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3" name="Graphic 2">
            <a:extLst>
              <a:ext uri="{FF2B5EF4-FFF2-40B4-BE49-F238E27FC236}">
                <a16:creationId xmlns:a16="http://schemas.microsoft.com/office/drawing/2014/main" id="{EA77E4D2-B742-42FB-B709-EE648C8FCA0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23952" y="0"/>
            <a:ext cx="12192000" cy="55002"/>
          </a:xfrm>
          <a:prstGeom prst="rect">
            <a:avLst/>
          </a:prstGeom>
        </p:spPr>
      </p:pic>
      <p:sp>
        <p:nvSpPr>
          <p:cNvPr id="4" name="Rectangle 3">
            <a:extLst>
              <a:ext uri="{FF2B5EF4-FFF2-40B4-BE49-F238E27FC236}">
                <a16:creationId xmlns:a16="http://schemas.microsoft.com/office/drawing/2014/main" id="{C046B851-BD79-4D4B-AD11-B421969D2684}"/>
              </a:ext>
            </a:extLst>
          </p:cNvPr>
          <p:cNvSpPr/>
          <p:nvPr userDrawn="1"/>
        </p:nvSpPr>
        <p:spPr>
          <a:xfrm>
            <a:off x="11518084" y="125835"/>
            <a:ext cx="140536" cy="140536"/>
          </a:xfrm>
          <a:prstGeom prst="rect">
            <a:avLst/>
          </a:prstGeom>
          <a:solidFill>
            <a:srgbClr val="FE5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4C03238E-6963-4E4D-BBD1-21BBB875F9CD}"/>
              </a:ext>
            </a:extLst>
          </p:cNvPr>
          <p:cNvSpPr/>
          <p:nvPr userDrawn="1"/>
        </p:nvSpPr>
        <p:spPr>
          <a:xfrm>
            <a:off x="11734492" y="125835"/>
            <a:ext cx="140536" cy="140536"/>
          </a:xfrm>
          <a:prstGeom prst="rect">
            <a:avLst/>
          </a:prstGeom>
          <a:solidFill>
            <a:srgbClr val="6DCD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B8E227E7-5C0D-4056-AB17-0C3268D89C1D}"/>
              </a:ext>
            </a:extLst>
          </p:cNvPr>
          <p:cNvSpPr/>
          <p:nvPr userDrawn="1"/>
        </p:nvSpPr>
        <p:spPr>
          <a:xfrm>
            <a:off x="11950900" y="125835"/>
            <a:ext cx="140536" cy="140536"/>
          </a:xfrm>
          <a:prstGeom prst="rect">
            <a:avLst/>
          </a:prstGeom>
          <a:solidFill>
            <a:srgbClr val="004E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78528C0C-32CD-4B60-8712-7C5FC9584248}"/>
              </a:ext>
            </a:extLst>
          </p:cNvPr>
          <p:cNvSpPr txBox="1"/>
          <p:nvPr userDrawn="1"/>
        </p:nvSpPr>
        <p:spPr>
          <a:xfrm>
            <a:off x="0" y="6575289"/>
            <a:ext cx="3110147" cy="230832"/>
          </a:xfrm>
          <a:prstGeom prst="rect">
            <a:avLst/>
          </a:prstGeom>
          <a:noFill/>
        </p:spPr>
        <p:txBody>
          <a:bodyPr wrap="none" rtlCol="0">
            <a:spAutoFit/>
          </a:bodyPr>
          <a:lstStyle/>
          <a:p>
            <a:pPr algn="r"/>
            <a:r>
              <a:rPr lang="en-US" sz="900" dirty="0">
                <a:solidFill>
                  <a:schemeClr val="tx1">
                    <a:lumMod val="50000"/>
                    <a:lumOff val="50000"/>
                  </a:schemeClr>
                </a:solidFill>
                <a:latin typeface="Poppins" panose="00000500000000000000" pitchFamily="50" charset="0"/>
                <a:cs typeface="Poppins" panose="00000500000000000000" pitchFamily="50" charset="0"/>
              </a:rPr>
              <a:t>© COPYRIGHT 2022, TREDENCE. ALL RIGHTS RESERVED</a:t>
            </a:r>
            <a:endParaRPr lang="en-IN" sz="900" dirty="0">
              <a:solidFill>
                <a:schemeClr val="tx1">
                  <a:lumMod val="50000"/>
                  <a:lumOff val="50000"/>
                </a:schemeClr>
              </a:solidFill>
              <a:latin typeface="Poppins" panose="00000500000000000000" pitchFamily="50" charset="0"/>
              <a:cs typeface="Poppins" panose="00000500000000000000" pitchFamily="50" charset="0"/>
            </a:endParaRPr>
          </a:p>
        </p:txBody>
      </p:sp>
      <p:grpSp>
        <p:nvGrpSpPr>
          <p:cNvPr id="8" name="Group 7">
            <a:extLst>
              <a:ext uri="{FF2B5EF4-FFF2-40B4-BE49-F238E27FC236}">
                <a16:creationId xmlns:a16="http://schemas.microsoft.com/office/drawing/2014/main" id="{98214D7B-D29D-4378-9E7D-B63740ED85C9}"/>
              </a:ext>
            </a:extLst>
          </p:cNvPr>
          <p:cNvGrpSpPr/>
          <p:nvPr userDrawn="1"/>
        </p:nvGrpSpPr>
        <p:grpSpPr>
          <a:xfrm>
            <a:off x="5902296" y="6657690"/>
            <a:ext cx="387409" cy="0"/>
            <a:chOff x="5905144" y="6657690"/>
            <a:chExt cx="387409" cy="0"/>
          </a:xfrm>
        </p:grpSpPr>
        <p:cxnSp>
          <p:nvCxnSpPr>
            <p:cNvPr id="9" name="Straight Connector 8">
              <a:extLst>
                <a:ext uri="{FF2B5EF4-FFF2-40B4-BE49-F238E27FC236}">
                  <a16:creationId xmlns:a16="http://schemas.microsoft.com/office/drawing/2014/main" id="{153AA31C-1EA9-44F8-B0B9-7CF32138F11D}"/>
                </a:ext>
              </a:extLst>
            </p:cNvPr>
            <p:cNvCxnSpPr>
              <a:cxnSpLocks/>
            </p:cNvCxnSpPr>
            <p:nvPr userDrawn="1"/>
          </p:nvCxnSpPr>
          <p:spPr>
            <a:xfrm>
              <a:off x="5905144" y="6657690"/>
              <a:ext cx="71215" cy="0"/>
            </a:xfrm>
            <a:prstGeom prst="line">
              <a:avLst/>
            </a:prstGeom>
            <a:ln w="28575">
              <a:solidFill>
                <a:srgbClr val="FE5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AB8FBDF-7E0E-4D7E-862D-428314E932F1}"/>
                </a:ext>
              </a:extLst>
            </p:cNvPr>
            <p:cNvCxnSpPr>
              <a:cxnSpLocks/>
            </p:cNvCxnSpPr>
            <p:nvPr userDrawn="1"/>
          </p:nvCxnSpPr>
          <p:spPr>
            <a:xfrm>
              <a:off x="6221338" y="6657690"/>
              <a:ext cx="71215" cy="0"/>
            </a:xfrm>
            <a:prstGeom prst="line">
              <a:avLst/>
            </a:prstGeom>
            <a:ln w="28575">
              <a:solidFill>
                <a:srgbClr val="FE5000"/>
              </a:solidFill>
            </a:ln>
          </p:spPr>
          <p:style>
            <a:lnRef idx="1">
              <a:schemeClr val="accent1"/>
            </a:lnRef>
            <a:fillRef idx="0">
              <a:schemeClr val="accent1"/>
            </a:fillRef>
            <a:effectRef idx="0">
              <a:schemeClr val="accent1"/>
            </a:effectRef>
            <a:fontRef idx="minor">
              <a:schemeClr val="tx1"/>
            </a:fontRef>
          </p:style>
        </p:cxnSp>
      </p:grpSp>
      <p:pic>
        <p:nvPicPr>
          <p:cNvPr id="11" name="Graphic 10">
            <a:extLst>
              <a:ext uri="{FF2B5EF4-FFF2-40B4-BE49-F238E27FC236}">
                <a16:creationId xmlns:a16="http://schemas.microsoft.com/office/drawing/2014/main" id="{6316D5ED-ED5A-4DEA-A26A-D216A8E5F18A}"/>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734492" y="6583835"/>
            <a:ext cx="180984" cy="192001"/>
          </a:xfrm>
          <a:prstGeom prst="rect">
            <a:avLst/>
          </a:prstGeom>
        </p:spPr>
      </p:pic>
      <p:cxnSp>
        <p:nvCxnSpPr>
          <p:cNvPr id="12" name="Straight Connector 11">
            <a:extLst>
              <a:ext uri="{FF2B5EF4-FFF2-40B4-BE49-F238E27FC236}">
                <a16:creationId xmlns:a16="http://schemas.microsoft.com/office/drawing/2014/main" id="{859A14B3-7083-444C-AE90-1951DA124D3E}"/>
              </a:ext>
            </a:extLst>
          </p:cNvPr>
          <p:cNvCxnSpPr>
            <a:cxnSpLocks/>
          </p:cNvCxnSpPr>
          <p:nvPr userDrawn="1"/>
        </p:nvCxnSpPr>
        <p:spPr>
          <a:xfrm>
            <a:off x="0" y="6496048"/>
            <a:ext cx="121920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0" name="Title 18">
            <a:extLst>
              <a:ext uri="{FF2B5EF4-FFF2-40B4-BE49-F238E27FC236}">
                <a16:creationId xmlns:a16="http://schemas.microsoft.com/office/drawing/2014/main" id="{7725916F-093B-4C56-85A1-46E7828AF415}"/>
              </a:ext>
            </a:extLst>
          </p:cNvPr>
          <p:cNvSpPr>
            <a:spLocks noGrp="1"/>
          </p:cNvSpPr>
          <p:nvPr>
            <p:ph type="title"/>
          </p:nvPr>
        </p:nvSpPr>
        <p:spPr>
          <a:xfrm>
            <a:off x="329184" y="266371"/>
            <a:ext cx="10972800" cy="584775"/>
          </a:xfrm>
          <a:prstGeom prst="rect">
            <a:avLst/>
          </a:prstGeom>
        </p:spPr>
        <p:txBody>
          <a:bodyPr lIns="0" tIns="0" rIns="0" bIns="0"/>
          <a:lstStyle>
            <a:lvl1pPr>
              <a:defRPr lang="en-US" sz="2800" b="1" kern="1200" smtClean="0">
                <a:solidFill>
                  <a:schemeClr val="tx1"/>
                </a:solidFill>
                <a:latin typeface="Poppins" panose="00000500000000000000" pitchFamily="50" charset="0"/>
                <a:ea typeface="+mn-ea"/>
                <a:cs typeface="Poppins" panose="00000500000000000000" pitchFamily="50" charset="0"/>
              </a:defRPr>
            </a:lvl1pPr>
          </a:lstStyle>
          <a:p>
            <a:r>
              <a:rPr lang="en-US"/>
              <a:t>Click to edit Master title style</a:t>
            </a:r>
            <a:endParaRPr lang="en-IN" dirty="0"/>
          </a:p>
        </p:txBody>
      </p:sp>
      <p:sp>
        <p:nvSpPr>
          <p:cNvPr id="25" name="Content Placeholder 21">
            <a:extLst>
              <a:ext uri="{FF2B5EF4-FFF2-40B4-BE49-F238E27FC236}">
                <a16:creationId xmlns:a16="http://schemas.microsoft.com/office/drawing/2014/main" id="{442361EB-3A00-488E-A73E-65766E41F9EC}"/>
              </a:ext>
            </a:extLst>
          </p:cNvPr>
          <p:cNvSpPr>
            <a:spLocks noGrp="1"/>
          </p:cNvSpPr>
          <p:nvPr>
            <p:ph sz="quarter" idx="10"/>
          </p:nvPr>
        </p:nvSpPr>
        <p:spPr>
          <a:xfrm>
            <a:off x="329184" y="1238496"/>
            <a:ext cx="11558635" cy="246221"/>
          </a:xfrm>
          <a:prstGeom prst="rect">
            <a:avLst/>
          </a:prstGeom>
          <a:noFill/>
        </p:spPr>
        <p:txBody>
          <a:bodyPr wrap="square" lIns="0" tIns="0" rIns="0" bIns="0" rtlCol="0">
            <a:spAutoFit/>
          </a:bodyPr>
          <a:lstStyle>
            <a:lvl1pPr marL="0" indent="0">
              <a:lnSpc>
                <a:spcPct val="100000"/>
              </a:lnSpc>
              <a:spcBef>
                <a:spcPts val="0"/>
              </a:spcBef>
              <a:buNone/>
              <a:defRPr lang="en-US" sz="1600" dirty="0" smtClean="0">
                <a:latin typeface="+mn-lt"/>
                <a:cs typeface="Poppins Light" panose="00000400000000000000" pitchFamily="50" charset="0"/>
              </a:defRPr>
            </a:lvl1pPr>
            <a:lvl2pPr marL="228600" indent="0">
              <a:buNone/>
              <a:defRPr lang="en-US" sz="1600" kern="1200" dirty="0" smtClean="0">
                <a:solidFill>
                  <a:schemeClr val="tx1"/>
                </a:solidFill>
                <a:latin typeface="Poppins Light" panose="00000400000000000000" pitchFamily="50" charset="0"/>
                <a:ea typeface="+mn-ea"/>
                <a:cs typeface="Poppins Light" panose="00000400000000000000" pitchFamily="50" charset="0"/>
              </a:defRPr>
            </a:lvl2pPr>
            <a:lvl3pPr marL="685800" indent="0">
              <a:buNone/>
              <a:defRPr lang="en-US" sz="1600" kern="1200" dirty="0" smtClean="0">
                <a:solidFill>
                  <a:schemeClr val="tx1"/>
                </a:solidFill>
                <a:latin typeface="Poppins Light" panose="00000400000000000000" pitchFamily="50" charset="0"/>
                <a:ea typeface="+mn-ea"/>
                <a:cs typeface="Poppins Light" panose="00000400000000000000" pitchFamily="50" charset="0"/>
              </a:defRPr>
            </a:lvl3pPr>
            <a:lvl4pPr marL="1143000" indent="0">
              <a:buNone/>
              <a:defRPr lang="en-US" sz="1600" kern="1200" dirty="0" smtClean="0">
                <a:solidFill>
                  <a:schemeClr val="tx1"/>
                </a:solidFill>
                <a:latin typeface="Poppins Light" panose="00000400000000000000" pitchFamily="50" charset="0"/>
                <a:ea typeface="+mn-ea"/>
                <a:cs typeface="Poppins Light" panose="00000400000000000000" pitchFamily="50" charset="0"/>
              </a:defRPr>
            </a:lvl4pPr>
            <a:lvl5pPr marL="1600200" indent="0">
              <a:buNone/>
              <a:defRPr lang="en-IN" sz="1600" kern="1200" dirty="0" smtClean="0">
                <a:solidFill>
                  <a:schemeClr val="tx1"/>
                </a:solidFill>
                <a:latin typeface="Poppins Light" panose="00000400000000000000" pitchFamily="50" charset="0"/>
                <a:ea typeface="+mn-ea"/>
                <a:cs typeface="Poppins Light" panose="00000400000000000000" pitchFamily="50" charset="0"/>
              </a:defRPr>
            </a:lvl5pPr>
          </a:lstStyle>
          <a:p>
            <a:pPr marL="0" lvl="0"/>
            <a:r>
              <a:rPr lang="en-US"/>
              <a:t>Click to edit Master text styles</a:t>
            </a:r>
          </a:p>
        </p:txBody>
      </p:sp>
      <p:sp>
        <p:nvSpPr>
          <p:cNvPr id="15" name="Slide Number Placeholder 5">
            <a:extLst>
              <a:ext uri="{FF2B5EF4-FFF2-40B4-BE49-F238E27FC236}">
                <a16:creationId xmlns:a16="http://schemas.microsoft.com/office/drawing/2014/main" id="{802C5A8C-78F9-4251-B1C3-EC8C1C1DEBFB}"/>
              </a:ext>
            </a:extLst>
          </p:cNvPr>
          <p:cNvSpPr txBox="1">
            <a:spLocks/>
          </p:cNvSpPr>
          <p:nvPr userDrawn="1"/>
        </p:nvSpPr>
        <p:spPr>
          <a:xfrm>
            <a:off x="5905500" y="6499675"/>
            <a:ext cx="380999" cy="365125"/>
          </a:xfrm>
          <a:prstGeom prst="rect">
            <a:avLst/>
          </a:prstGeom>
        </p:spPr>
        <p:txBody>
          <a:bodyPr vert="horz" lIns="91440" tIns="45720" rIns="91440" bIns="45720" rtlCol="0" anchor="ctr"/>
          <a:lstStyle>
            <a:defPPr>
              <a:defRPr lang="en-US"/>
            </a:defPPr>
            <a:lvl1pPr marL="0" algn="ctr" defTabSz="914400" rtl="0" eaLnBrk="1" latinLnBrk="0" hangingPunct="1">
              <a:defRPr sz="1000" kern="1200">
                <a:solidFill>
                  <a:schemeClr val="tx1">
                    <a:tint val="75000"/>
                  </a:schemeClr>
                </a:solidFill>
                <a:latin typeface="Poppins" panose="00000500000000000000" pitchFamily="50" charset="0"/>
                <a:ea typeface="+mn-ea"/>
                <a:cs typeface="Poppins" panose="00000500000000000000" pitchFamily="50"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FAF63893-4B0C-4F88-9650-53ECAF8C5052}" type="slidenum">
              <a:rPr kumimoji="0" lang="en-IN" sz="1000" b="0" i="0" u="none" strike="noStrike" kern="1200" cap="none" spc="0" normalizeH="0" baseline="0" noProof="0" smtClean="0">
                <a:ln>
                  <a:noFill/>
                </a:ln>
                <a:solidFill>
                  <a:prstClr val="black">
                    <a:tint val="75000"/>
                  </a:prstClr>
                </a:solidFill>
                <a:effectLst/>
                <a:uLnTx/>
                <a:uFillTx/>
                <a:latin typeface="Poppins" panose="00000500000000000000" pitchFamily="50" charset="0"/>
                <a:ea typeface="+mn-ea"/>
                <a:cs typeface="Poppins" panose="00000500000000000000" pitchFamily="50" charset="0"/>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IN" sz="1000" b="0" i="0" u="none" strike="noStrike" kern="1200" cap="none" spc="0" normalizeH="0" baseline="0" noProof="0" dirty="0">
              <a:ln>
                <a:noFill/>
              </a:ln>
              <a:solidFill>
                <a:prstClr val="black">
                  <a:tint val="75000"/>
                </a:prstClr>
              </a:solidFill>
              <a:effectLst/>
              <a:uLnTx/>
              <a:uFillTx/>
              <a:latin typeface="Poppins" panose="00000500000000000000" pitchFamily="50" charset="0"/>
              <a:ea typeface="+mn-ea"/>
              <a:cs typeface="Poppins" panose="00000500000000000000" pitchFamily="50" charset="0"/>
            </a:endParaRPr>
          </a:p>
        </p:txBody>
      </p:sp>
      <p:sp>
        <p:nvSpPr>
          <p:cNvPr id="14" name="Text Placeholder 13">
            <a:extLst>
              <a:ext uri="{FF2B5EF4-FFF2-40B4-BE49-F238E27FC236}">
                <a16:creationId xmlns:a16="http://schemas.microsoft.com/office/drawing/2014/main" id="{25B4D872-DF40-449C-82B3-1CD1CB36207D}"/>
              </a:ext>
            </a:extLst>
          </p:cNvPr>
          <p:cNvSpPr>
            <a:spLocks noGrp="1"/>
          </p:cNvSpPr>
          <p:nvPr>
            <p:ph type="body" sz="quarter" idx="12"/>
          </p:nvPr>
        </p:nvSpPr>
        <p:spPr>
          <a:xfrm>
            <a:off x="315914" y="2684138"/>
            <a:ext cx="5504651" cy="3568700"/>
          </a:xfrm>
          <a:prstGeom prst="rect">
            <a:avLst/>
          </a:prstGeom>
        </p:spPr>
        <p:txBody>
          <a:bodyPr/>
          <a:lstStyle>
            <a:lvl1pPr marL="0" indent="0" algn="ctr">
              <a:lnSpc>
                <a:spcPct val="100000"/>
              </a:lnSpc>
              <a:spcBef>
                <a:spcPts val="0"/>
              </a:spcBef>
              <a:buFontTx/>
              <a:buNone/>
              <a:defRPr sz="1400"/>
            </a:lvl1pPr>
            <a:lvl2pPr marL="457200" indent="0">
              <a:lnSpc>
                <a:spcPct val="100000"/>
              </a:lnSpc>
              <a:spcBef>
                <a:spcPts val="0"/>
              </a:spcBef>
              <a:buFontTx/>
              <a:buNone/>
              <a:defRPr/>
            </a:lvl2pPr>
            <a:lvl3pPr marL="914400" indent="0">
              <a:lnSpc>
                <a:spcPct val="100000"/>
              </a:lnSpc>
              <a:spcBef>
                <a:spcPts val="0"/>
              </a:spcBef>
              <a:buFontTx/>
              <a:buNone/>
              <a:defRPr/>
            </a:lvl3pPr>
            <a:lvl4pPr marL="1371600" indent="0">
              <a:lnSpc>
                <a:spcPct val="100000"/>
              </a:lnSpc>
              <a:spcBef>
                <a:spcPts val="0"/>
              </a:spcBef>
              <a:buFontTx/>
              <a:buNone/>
              <a:defRPr/>
            </a:lvl4pPr>
            <a:lvl5pPr marL="1828800" indent="0">
              <a:lnSpc>
                <a:spcPct val="100000"/>
              </a:lnSpc>
              <a:spcBef>
                <a:spcPts val="0"/>
              </a:spcBef>
              <a:buFontTx/>
              <a:buNone/>
              <a:defRPr/>
            </a:lvl5pPr>
          </a:lstStyle>
          <a:p>
            <a:pPr lvl="0"/>
            <a:r>
              <a:rPr lang="en-US"/>
              <a:t>Click to edit Master text styles</a:t>
            </a:r>
          </a:p>
        </p:txBody>
      </p:sp>
      <p:sp>
        <p:nvSpPr>
          <p:cNvPr id="21" name="Rectangle 20">
            <a:extLst>
              <a:ext uri="{FF2B5EF4-FFF2-40B4-BE49-F238E27FC236}">
                <a16:creationId xmlns:a16="http://schemas.microsoft.com/office/drawing/2014/main" id="{FADDF74B-4062-46E4-8091-8370C0FEF3BE}"/>
              </a:ext>
            </a:extLst>
          </p:cNvPr>
          <p:cNvSpPr/>
          <p:nvPr userDrawn="1"/>
        </p:nvSpPr>
        <p:spPr>
          <a:xfrm>
            <a:off x="6370376" y="1872067"/>
            <a:ext cx="5504651" cy="6550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3" name="Text Placeholder 13">
            <a:extLst>
              <a:ext uri="{FF2B5EF4-FFF2-40B4-BE49-F238E27FC236}">
                <a16:creationId xmlns:a16="http://schemas.microsoft.com/office/drawing/2014/main" id="{C02DCB86-E3FA-41D0-B1DD-2EE29264DF89}"/>
              </a:ext>
            </a:extLst>
          </p:cNvPr>
          <p:cNvSpPr>
            <a:spLocks noGrp="1"/>
          </p:cNvSpPr>
          <p:nvPr>
            <p:ph type="body" sz="quarter" idx="14"/>
          </p:nvPr>
        </p:nvSpPr>
        <p:spPr>
          <a:xfrm>
            <a:off x="6369898" y="2684138"/>
            <a:ext cx="5504651" cy="3568700"/>
          </a:xfrm>
          <a:prstGeom prst="rect">
            <a:avLst/>
          </a:prstGeom>
        </p:spPr>
        <p:txBody>
          <a:bodyPr/>
          <a:lstStyle>
            <a:lvl1pPr marL="0" indent="0" algn="ctr">
              <a:lnSpc>
                <a:spcPct val="100000"/>
              </a:lnSpc>
              <a:spcBef>
                <a:spcPts val="0"/>
              </a:spcBef>
              <a:buFontTx/>
              <a:buNone/>
              <a:defRPr sz="1400"/>
            </a:lvl1pPr>
            <a:lvl2pPr marL="457200" indent="0">
              <a:lnSpc>
                <a:spcPct val="100000"/>
              </a:lnSpc>
              <a:spcBef>
                <a:spcPts val="0"/>
              </a:spcBef>
              <a:buFontTx/>
              <a:buNone/>
              <a:defRPr/>
            </a:lvl2pPr>
            <a:lvl3pPr marL="914400" indent="0">
              <a:lnSpc>
                <a:spcPct val="100000"/>
              </a:lnSpc>
              <a:spcBef>
                <a:spcPts val="0"/>
              </a:spcBef>
              <a:buFontTx/>
              <a:buNone/>
              <a:defRPr/>
            </a:lvl3pPr>
            <a:lvl4pPr marL="1371600" indent="0">
              <a:lnSpc>
                <a:spcPct val="100000"/>
              </a:lnSpc>
              <a:spcBef>
                <a:spcPts val="0"/>
              </a:spcBef>
              <a:buFontTx/>
              <a:buNone/>
              <a:defRPr/>
            </a:lvl4pPr>
            <a:lvl5pPr marL="1828800" indent="0">
              <a:lnSpc>
                <a:spcPct val="100000"/>
              </a:lnSpc>
              <a:spcBef>
                <a:spcPts val="0"/>
              </a:spcBef>
              <a:buFontTx/>
              <a:buNone/>
              <a:defRPr/>
            </a:lvl5pPr>
          </a:lstStyle>
          <a:p>
            <a:pPr lvl="0"/>
            <a:r>
              <a:rPr lang="en-US"/>
              <a:t>Click to edit Master text styles</a:t>
            </a:r>
          </a:p>
        </p:txBody>
      </p:sp>
      <p:cxnSp>
        <p:nvCxnSpPr>
          <p:cNvPr id="24" name="Straight Connector 23">
            <a:extLst>
              <a:ext uri="{FF2B5EF4-FFF2-40B4-BE49-F238E27FC236}">
                <a16:creationId xmlns:a16="http://schemas.microsoft.com/office/drawing/2014/main" id="{4A084BBE-8549-4EB0-BC5E-CB156E9D46BD}"/>
              </a:ext>
            </a:extLst>
          </p:cNvPr>
          <p:cNvCxnSpPr/>
          <p:nvPr userDrawn="1"/>
        </p:nvCxnSpPr>
        <p:spPr>
          <a:xfrm>
            <a:off x="6096000" y="1872067"/>
            <a:ext cx="0" cy="4516033"/>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7" name="Text Placeholder 26">
            <a:extLst>
              <a:ext uri="{FF2B5EF4-FFF2-40B4-BE49-F238E27FC236}">
                <a16:creationId xmlns:a16="http://schemas.microsoft.com/office/drawing/2014/main" id="{7F95ED18-2524-47E1-86E0-A9EAB896F0CA}"/>
              </a:ext>
            </a:extLst>
          </p:cNvPr>
          <p:cNvSpPr>
            <a:spLocks noGrp="1"/>
          </p:cNvSpPr>
          <p:nvPr>
            <p:ph type="body" sz="quarter" idx="15"/>
          </p:nvPr>
        </p:nvSpPr>
        <p:spPr>
          <a:xfrm>
            <a:off x="846217" y="1947831"/>
            <a:ext cx="4445000" cy="503488"/>
          </a:xfrm>
          <a:prstGeom prst="rect">
            <a:avLst/>
          </a:prstGeom>
        </p:spPr>
        <p:txBody>
          <a:bodyPr lIns="0" tIns="0" rIns="0" bIns="0"/>
          <a:lstStyle>
            <a:lvl1pPr marL="0" indent="0" algn="ctr">
              <a:lnSpc>
                <a:spcPct val="100000"/>
              </a:lnSpc>
              <a:spcBef>
                <a:spcPts val="0"/>
              </a:spcBef>
              <a:buFontTx/>
              <a:buNone/>
              <a:defRPr lang="en-US" sz="1600" b="1" kern="1200" dirty="0" smtClean="0">
                <a:solidFill>
                  <a:schemeClr val="bg1"/>
                </a:solidFill>
                <a:latin typeface="+mn-lt"/>
                <a:ea typeface="+mn-ea"/>
                <a:cs typeface="Poppins Light" panose="00000400000000000000" pitchFamily="50" charset="0"/>
              </a:defRPr>
            </a:lvl1pPr>
            <a:lvl2pPr marL="457200" indent="0">
              <a:buFontTx/>
              <a:buNone/>
              <a:defRPr lang="en-US" sz="1600" b="1" kern="1200" dirty="0" smtClean="0">
                <a:solidFill>
                  <a:schemeClr val="bg1"/>
                </a:solidFill>
                <a:latin typeface="+mn-lt"/>
                <a:ea typeface="+mn-ea"/>
                <a:cs typeface="Poppins Light" panose="00000400000000000000" pitchFamily="50" charset="0"/>
              </a:defRPr>
            </a:lvl2pPr>
            <a:lvl3pPr marL="914400" indent="0">
              <a:buFontTx/>
              <a:buNone/>
              <a:defRPr lang="en-US" sz="1600" b="1" kern="1200" dirty="0" smtClean="0">
                <a:solidFill>
                  <a:schemeClr val="bg1"/>
                </a:solidFill>
                <a:latin typeface="+mn-lt"/>
                <a:ea typeface="+mn-ea"/>
                <a:cs typeface="Poppins Light" panose="00000400000000000000" pitchFamily="50" charset="0"/>
              </a:defRPr>
            </a:lvl3pPr>
            <a:lvl4pPr marL="1371600" indent="0">
              <a:buFontTx/>
              <a:buNone/>
              <a:defRPr lang="en-US" sz="1600" b="1" kern="1200" dirty="0" smtClean="0">
                <a:solidFill>
                  <a:schemeClr val="bg1"/>
                </a:solidFill>
                <a:latin typeface="+mn-lt"/>
                <a:ea typeface="+mn-ea"/>
                <a:cs typeface="Poppins Light" panose="00000400000000000000" pitchFamily="50" charset="0"/>
              </a:defRPr>
            </a:lvl4pPr>
            <a:lvl5pPr marL="1828800" indent="0">
              <a:buFontTx/>
              <a:buNone/>
              <a:defRPr lang="en-IN" sz="1600" b="1" kern="1200" dirty="0" smtClean="0">
                <a:solidFill>
                  <a:schemeClr val="bg1"/>
                </a:solidFill>
                <a:latin typeface="+mn-lt"/>
                <a:ea typeface="+mn-ea"/>
                <a:cs typeface="Poppins Light" panose="00000400000000000000" pitchFamily="50" charset="0"/>
              </a:defRPr>
            </a:lvl5pPr>
          </a:lstStyle>
          <a:p>
            <a:pPr lvl="0"/>
            <a:r>
              <a:rPr lang="en-US"/>
              <a:t>Click to edit Master text styles</a:t>
            </a:r>
          </a:p>
          <a:p>
            <a:pPr lvl="1"/>
            <a:r>
              <a:rPr lang="en-US"/>
              <a:t>Second level</a:t>
            </a:r>
          </a:p>
        </p:txBody>
      </p:sp>
      <p:sp>
        <p:nvSpPr>
          <p:cNvPr id="28" name="Text Placeholder 26">
            <a:extLst>
              <a:ext uri="{FF2B5EF4-FFF2-40B4-BE49-F238E27FC236}">
                <a16:creationId xmlns:a16="http://schemas.microsoft.com/office/drawing/2014/main" id="{D9B7C13F-16C5-4F0A-A59B-37C6158A1574}"/>
              </a:ext>
            </a:extLst>
          </p:cNvPr>
          <p:cNvSpPr>
            <a:spLocks noGrp="1"/>
          </p:cNvSpPr>
          <p:nvPr>
            <p:ph type="body" sz="quarter" idx="16"/>
          </p:nvPr>
        </p:nvSpPr>
        <p:spPr>
          <a:xfrm>
            <a:off x="6900201" y="1947831"/>
            <a:ext cx="4445000" cy="503488"/>
          </a:xfrm>
          <a:prstGeom prst="rect">
            <a:avLst/>
          </a:prstGeom>
        </p:spPr>
        <p:txBody>
          <a:bodyPr lIns="0" tIns="0" rIns="0" bIns="0"/>
          <a:lstStyle>
            <a:lvl1pPr marL="0" indent="0" algn="ctr">
              <a:lnSpc>
                <a:spcPct val="100000"/>
              </a:lnSpc>
              <a:spcBef>
                <a:spcPts val="0"/>
              </a:spcBef>
              <a:buFontTx/>
              <a:buNone/>
              <a:defRPr lang="en-US" sz="1600" b="1" kern="1200" dirty="0" smtClean="0">
                <a:solidFill>
                  <a:schemeClr val="bg1"/>
                </a:solidFill>
                <a:latin typeface="+mn-lt"/>
                <a:ea typeface="+mn-ea"/>
                <a:cs typeface="Poppins Light" panose="00000400000000000000" pitchFamily="50" charset="0"/>
              </a:defRPr>
            </a:lvl1pPr>
            <a:lvl2pPr marL="457200" indent="0">
              <a:buFontTx/>
              <a:buNone/>
              <a:defRPr lang="en-US" sz="1600" b="1" kern="1200" dirty="0" smtClean="0">
                <a:solidFill>
                  <a:schemeClr val="bg1"/>
                </a:solidFill>
                <a:latin typeface="+mn-lt"/>
                <a:ea typeface="+mn-ea"/>
                <a:cs typeface="Poppins Light" panose="00000400000000000000" pitchFamily="50" charset="0"/>
              </a:defRPr>
            </a:lvl2pPr>
            <a:lvl3pPr marL="914400" indent="0">
              <a:buFontTx/>
              <a:buNone/>
              <a:defRPr lang="en-US" sz="1600" b="1" kern="1200" dirty="0" smtClean="0">
                <a:solidFill>
                  <a:schemeClr val="bg1"/>
                </a:solidFill>
                <a:latin typeface="+mn-lt"/>
                <a:ea typeface="+mn-ea"/>
                <a:cs typeface="Poppins Light" panose="00000400000000000000" pitchFamily="50" charset="0"/>
              </a:defRPr>
            </a:lvl3pPr>
            <a:lvl4pPr marL="1371600" indent="0">
              <a:buFontTx/>
              <a:buNone/>
              <a:defRPr lang="en-US" sz="1600" b="1" kern="1200" dirty="0" smtClean="0">
                <a:solidFill>
                  <a:schemeClr val="bg1"/>
                </a:solidFill>
                <a:latin typeface="+mn-lt"/>
                <a:ea typeface="+mn-ea"/>
                <a:cs typeface="Poppins Light" panose="00000400000000000000" pitchFamily="50" charset="0"/>
              </a:defRPr>
            </a:lvl4pPr>
            <a:lvl5pPr marL="1828800" indent="0">
              <a:buFontTx/>
              <a:buNone/>
              <a:defRPr lang="en-IN" sz="1600" b="1" kern="1200" dirty="0" smtClean="0">
                <a:solidFill>
                  <a:schemeClr val="bg1"/>
                </a:solidFill>
                <a:latin typeface="+mn-lt"/>
                <a:ea typeface="+mn-ea"/>
                <a:cs typeface="Poppins Light" panose="00000400000000000000" pitchFamily="50" charset="0"/>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79155944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2 column Content">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17CF1597-D2E7-40CE-B8EF-35DFF2F93921}"/>
              </a:ext>
            </a:extLst>
          </p:cNvPr>
          <p:cNvSpPr/>
          <p:nvPr userDrawn="1"/>
        </p:nvSpPr>
        <p:spPr>
          <a:xfrm>
            <a:off x="296884" y="2194582"/>
            <a:ext cx="5523681" cy="4084819"/>
          </a:xfrm>
          <a:prstGeom prst="rect">
            <a:avLst/>
          </a:prstGeom>
          <a:solidFill>
            <a:schemeClr val="bg1"/>
          </a:solid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 name="Graphic 2">
            <a:extLst>
              <a:ext uri="{FF2B5EF4-FFF2-40B4-BE49-F238E27FC236}">
                <a16:creationId xmlns:a16="http://schemas.microsoft.com/office/drawing/2014/main" id="{EA77E4D2-B742-42FB-B709-EE648C8FCA0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23952" y="0"/>
            <a:ext cx="12192000" cy="55002"/>
          </a:xfrm>
          <a:prstGeom prst="rect">
            <a:avLst/>
          </a:prstGeom>
        </p:spPr>
      </p:pic>
      <p:sp>
        <p:nvSpPr>
          <p:cNvPr id="4" name="Rectangle 3">
            <a:extLst>
              <a:ext uri="{FF2B5EF4-FFF2-40B4-BE49-F238E27FC236}">
                <a16:creationId xmlns:a16="http://schemas.microsoft.com/office/drawing/2014/main" id="{C046B851-BD79-4D4B-AD11-B421969D2684}"/>
              </a:ext>
            </a:extLst>
          </p:cNvPr>
          <p:cNvSpPr/>
          <p:nvPr userDrawn="1"/>
        </p:nvSpPr>
        <p:spPr>
          <a:xfrm>
            <a:off x="11518084" y="125835"/>
            <a:ext cx="140536" cy="140536"/>
          </a:xfrm>
          <a:prstGeom prst="rect">
            <a:avLst/>
          </a:prstGeom>
          <a:solidFill>
            <a:srgbClr val="FE5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4C03238E-6963-4E4D-BBD1-21BBB875F9CD}"/>
              </a:ext>
            </a:extLst>
          </p:cNvPr>
          <p:cNvSpPr/>
          <p:nvPr userDrawn="1"/>
        </p:nvSpPr>
        <p:spPr>
          <a:xfrm>
            <a:off x="11734492" y="125835"/>
            <a:ext cx="140536" cy="140536"/>
          </a:xfrm>
          <a:prstGeom prst="rect">
            <a:avLst/>
          </a:prstGeom>
          <a:solidFill>
            <a:srgbClr val="6DCD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B8E227E7-5C0D-4056-AB17-0C3268D89C1D}"/>
              </a:ext>
            </a:extLst>
          </p:cNvPr>
          <p:cNvSpPr/>
          <p:nvPr userDrawn="1"/>
        </p:nvSpPr>
        <p:spPr>
          <a:xfrm>
            <a:off x="11950900" y="125835"/>
            <a:ext cx="140536" cy="140536"/>
          </a:xfrm>
          <a:prstGeom prst="rect">
            <a:avLst/>
          </a:prstGeom>
          <a:solidFill>
            <a:srgbClr val="004E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78528C0C-32CD-4B60-8712-7C5FC9584248}"/>
              </a:ext>
            </a:extLst>
          </p:cNvPr>
          <p:cNvSpPr txBox="1"/>
          <p:nvPr userDrawn="1"/>
        </p:nvSpPr>
        <p:spPr>
          <a:xfrm>
            <a:off x="0" y="6575289"/>
            <a:ext cx="3110147" cy="230832"/>
          </a:xfrm>
          <a:prstGeom prst="rect">
            <a:avLst/>
          </a:prstGeom>
          <a:noFill/>
        </p:spPr>
        <p:txBody>
          <a:bodyPr wrap="none" rtlCol="0">
            <a:spAutoFit/>
          </a:bodyPr>
          <a:lstStyle/>
          <a:p>
            <a:pPr algn="r"/>
            <a:r>
              <a:rPr lang="en-US" sz="900" dirty="0">
                <a:solidFill>
                  <a:schemeClr val="tx1">
                    <a:lumMod val="50000"/>
                    <a:lumOff val="50000"/>
                  </a:schemeClr>
                </a:solidFill>
                <a:latin typeface="Poppins" panose="00000500000000000000" pitchFamily="50" charset="0"/>
                <a:cs typeface="Poppins" panose="00000500000000000000" pitchFamily="50" charset="0"/>
              </a:rPr>
              <a:t>© COPYRIGHT 2022, TREDENCE. ALL RIGHTS RESERVED</a:t>
            </a:r>
            <a:endParaRPr lang="en-IN" sz="900" dirty="0">
              <a:solidFill>
                <a:schemeClr val="tx1">
                  <a:lumMod val="50000"/>
                  <a:lumOff val="50000"/>
                </a:schemeClr>
              </a:solidFill>
              <a:latin typeface="Poppins" panose="00000500000000000000" pitchFamily="50" charset="0"/>
              <a:cs typeface="Poppins" panose="00000500000000000000" pitchFamily="50" charset="0"/>
            </a:endParaRPr>
          </a:p>
        </p:txBody>
      </p:sp>
      <p:grpSp>
        <p:nvGrpSpPr>
          <p:cNvPr id="8" name="Group 7">
            <a:extLst>
              <a:ext uri="{FF2B5EF4-FFF2-40B4-BE49-F238E27FC236}">
                <a16:creationId xmlns:a16="http://schemas.microsoft.com/office/drawing/2014/main" id="{98214D7B-D29D-4378-9E7D-B63740ED85C9}"/>
              </a:ext>
            </a:extLst>
          </p:cNvPr>
          <p:cNvGrpSpPr/>
          <p:nvPr userDrawn="1"/>
        </p:nvGrpSpPr>
        <p:grpSpPr>
          <a:xfrm>
            <a:off x="5902296" y="6657690"/>
            <a:ext cx="387409" cy="0"/>
            <a:chOff x="5905144" y="6657690"/>
            <a:chExt cx="387409" cy="0"/>
          </a:xfrm>
        </p:grpSpPr>
        <p:cxnSp>
          <p:nvCxnSpPr>
            <p:cNvPr id="9" name="Straight Connector 8">
              <a:extLst>
                <a:ext uri="{FF2B5EF4-FFF2-40B4-BE49-F238E27FC236}">
                  <a16:creationId xmlns:a16="http://schemas.microsoft.com/office/drawing/2014/main" id="{153AA31C-1EA9-44F8-B0B9-7CF32138F11D}"/>
                </a:ext>
              </a:extLst>
            </p:cNvPr>
            <p:cNvCxnSpPr>
              <a:cxnSpLocks/>
            </p:cNvCxnSpPr>
            <p:nvPr userDrawn="1"/>
          </p:nvCxnSpPr>
          <p:spPr>
            <a:xfrm>
              <a:off x="5905144" y="6657690"/>
              <a:ext cx="71215" cy="0"/>
            </a:xfrm>
            <a:prstGeom prst="line">
              <a:avLst/>
            </a:prstGeom>
            <a:ln w="28575">
              <a:solidFill>
                <a:srgbClr val="FE5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AB8FBDF-7E0E-4D7E-862D-428314E932F1}"/>
                </a:ext>
              </a:extLst>
            </p:cNvPr>
            <p:cNvCxnSpPr>
              <a:cxnSpLocks/>
            </p:cNvCxnSpPr>
            <p:nvPr userDrawn="1"/>
          </p:nvCxnSpPr>
          <p:spPr>
            <a:xfrm>
              <a:off x="6221338" y="6657690"/>
              <a:ext cx="71215" cy="0"/>
            </a:xfrm>
            <a:prstGeom prst="line">
              <a:avLst/>
            </a:prstGeom>
            <a:ln w="28575">
              <a:solidFill>
                <a:srgbClr val="FE5000"/>
              </a:solidFill>
            </a:ln>
          </p:spPr>
          <p:style>
            <a:lnRef idx="1">
              <a:schemeClr val="accent1"/>
            </a:lnRef>
            <a:fillRef idx="0">
              <a:schemeClr val="accent1"/>
            </a:fillRef>
            <a:effectRef idx="0">
              <a:schemeClr val="accent1"/>
            </a:effectRef>
            <a:fontRef idx="minor">
              <a:schemeClr val="tx1"/>
            </a:fontRef>
          </p:style>
        </p:cxnSp>
      </p:grpSp>
      <p:pic>
        <p:nvPicPr>
          <p:cNvPr id="11" name="Graphic 10">
            <a:extLst>
              <a:ext uri="{FF2B5EF4-FFF2-40B4-BE49-F238E27FC236}">
                <a16:creationId xmlns:a16="http://schemas.microsoft.com/office/drawing/2014/main" id="{6316D5ED-ED5A-4DEA-A26A-D216A8E5F18A}"/>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734492" y="6583835"/>
            <a:ext cx="180984" cy="192001"/>
          </a:xfrm>
          <a:prstGeom prst="rect">
            <a:avLst/>
          </a:prstGeom>
        </p:spPr>
      </p:pic>
      <p:cxnSp>
        <p:nvCxnSpPr>
          <p:cNvPr id="12" name="Straight Connector 11">
            <a:extLst>
              <a:ext uri="{FF2B5EF4-FFF2-40B4-BE49-F238E27FC236}">
                <a16:creationId xmlns:a16="http://schemas.microsoft.com/office/drawing/2014/main" id="{859A14B3-7083-444C-AE90-1951DA124D3E}"/>
              </a:ext>
            </a:extLst>
          </p:cNvPr>
          <p:cNvCxnSpPr>
            <a:cxnSpLocks/>
          </p:cNvCxnSpPr>
          <p:nvPr userDrawn="1"/>
        </p:nvCxnSpPr>
        <p:spPr>
          <a:xfrm>
            <a:off x="0" y="6496048"/>
            <a:ext cx="121920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0" name="Title 18">
            <a:extLst>
              <a:ext uri="{FF2B5EF4-FFF2-40B4-BE49-F238E27FC236}">
                <a16:creationId xmlns:a16="http://schemas.microsoft.com/office/drawing/2014/main" id="{7725916F-093B-4C56-85A1-46E7828AF415}"/>
              </a:ext>
            </a:extLst>
          </p:cNvPr>
          <p:cNvSpPr>
            <a:spLocks noGrp="1"/>
          </p:cNvSpPr>
          <p:nvPr>
            <p:ph type="title"/>
          </p:nvPr>
        </p:nvSpPr>
        <p:spPr>
          <a:xfrm>
            <a:off x="329184" y="266371"/>
            <a:ext cx="10972800" cy="584775"/>
          </a:xfrm>
          <a:prstGeom prst="rect">
            <a:avLst/>
          </a:prstGeom>
        </p:spPr>
        <p:txBody>
          <a:bodyPr lIns="0" tIns="0" rIns="0" bIns="0"/>
          <a:lstStyle>
            <a:lvl1pPr>
              <a:defRPr lang="en-US" sz="2800" b="1" kern="1200" smtClean="0">
                <a:solidFill>
                  <a:schemeClr val="tx1"/>
                </a:solidFill>
                <a:latin typeface="Poppins" panose="00000500000000000000" pitchFamily="50" charset="0"/>
                <a:ea typeface="+mn-ea"/>
                <a:cs typeface="Poppins" panose="00000500000000000000" pitchFamily="50" charset="0"/>
              </a:defRPr>
            </a:lvl1pPr>
          </a:lstStyle>
          <a:p>
            <a:r>
              <a:rPr lang="en-US"/>
              <a:t>Click to edit Master title style</a:t>
            </a:r>
            <a:endParaRPr lang="en-IN" dirty="0"/>
          </a:p>
        </p:txBody>
      </p:sp>
      <p:sp>
        <p:nvSpPr>
          <p:cNvPr id="25" name="Content Placeholder 21">
            <a:extLst>
              <a:ext uri="{FF2B5EF4-FFF2-40B4-BE49-F238E27FC236}">
                <a16:creationId xmlns:a16="http://schemas.microsoft.com/office/drawing/2014/main" id="{442361EB-3A00-488E-A73E-65766E41F9EC}"/>
              </a:ext>
            </a:extLst>
          </p:cNvPr>
          <p:cNvSpPr>
            <a:spLocks noGrp="1"/>
          </p:cNvSpPr>
          <p:nvPr>
            <p:ph sz="quarter" idx="10"/>
          </p:nvPr>
        </p:nvSpPr>
        <p:spPr>
          <a:xfrm>
            <a:off x="356841" y="1238496"/>
            <a:ext cx="11558635" cy="246221"/>
          </a:xfrm>
          <a:prstGeom prst="rect">
            <a:avLst/>
          </a:prstGeom>
          <a:noFill/>
        </p:spPr>
        <p:txBody>
          <a:bodyPr wrap="square" lIns="0" tIns="0" rIns="0" bIns="0" rtlCol="0">
            <a:spAutoFit/>
          </a:bodyPr>
          <a:lstStyle>
            <a:lvl1pPr marL="0" indent="0">
              <a:lnSpc>
                <a:spcPct val="100000"/>
              </a:lnSpc>
              <a:spcBef>
                <a:spcPts val="0"/>
              </a:spcBef>
              <a:buNone/>
              <a:defRPr lang="en-US" sz="1600" dirty="0" smtClean="0">
                <a:latin typeface="+mn-lt"/>
                <a:cs typeface="Poppins Light" panose="00000400000000000000" pitchFamily="50" charset="0"/>
              </a:defRPr>
            </a:lvl1pPr>
            <a:lvl2pPr marL="228600" indent="0">
              <a:buNone/>
              <a:defRPr lang="en-US" sz="1600" kern="1200" dirty="0" smtClean="0">
                <a:solidFill>
                  <a:schemeClr val="tx1"/>
                </a:solidFill>
                <a:latin typeface="Poppins Light" panose="00000400000000000000" pitchFamily="50" charset="0"/>
                <a:ea typeface="+mn-ea"/>
                <a:cs typeface="Poppins Light" panose="00000400000000000000" pitchFamily="50" charset="0"/>
              </a:defRPr>
            </a:lvl2pPr>
            <a:lvl3pPr marL="685800" indent="0">
              <a:buNone/>
              <a:defRPr lang="en-US" sz="1600" kern="1200" dirty="0" smtClean="0">
                <a:solidFill>
                  <a:schemeClr val="tx1"/>
                </a:solidFill>
                <a:latin typeface="Poppins Light" panose="00000400000000000000" pitchFamily="50" charset="0"/>
                <a:ea typeface="+mn-ea"/>
                <a:cs typeface="Poppins Light" panose="00000400000000000000" pitchFamily="50" charset="0"/>
              </a:defRPr>
            </a:lvl3pPr>
            <a:lvl4pPr marL="1143000" indent="0">
              <a:buNone/>
              <a:defRPr lang="en-US" sz="1600" kern="1200" dirty="0" smtClean="0">
                <a:solidFill>
                  <a:schemeClr val="tx1"/>
                </a:solidFill>
                <a:latin typeface="Poppins Light" panose="00000400000000000000" pitchFamily="50" charset="0"/>
                <a:ea typeface="+mn-ea"/>
                <a:cs typeface="Poppins Light" panose="00000400000000000000" pitchFamily="50" charset="0"/>
              </a:defRPr>
            </a:lvl4pPr>
            <a:lvl5pPr marL="1600200" indent="0">
              <a:buNone/>
              <a:defRPr lang="en-IN" sz="1600" kern="1200" dirty="0" smtClean="0">
                <a:solidFill>
                  <a:schemeClr val="tx1"/>
                </a:solidFill>
                <a:latin typeface="Poppins Light" panose="00000400000000000000" pitchFamily="50" charset="0"/>
                <a:ea typeface="+mn-ea"/>
                <a:cs typeface="Poppins Light" panose="00000400000000000000" pitchFamily="50" charset="0"/>
              </a:defRPr>
            </a:lvl5pPr>
          </a:lstStyle>
          <a:p>
            <a:pPr marL="0" lvl="0"/>
            <a:r>
              <a:rPr lang="en-US"/>
              <a:t>Click to edit Master text styles</a:t>
            </a:r>
          </a:p>
        </p:txBody>
      </p:sp>
      <p:sp>
        <p:nvSpPr>
          <p:cNvPr id="15" name="Slide Number Placeholder 5">
            <a:extLst>
              <a:ext uri="{FF2B5EF4-FFF2-40B4-BE49-F238E27FC236}">
                <a16:creationId xmlns:a16="http://schemas.microsoft.com/office/drawing/2014/main" id="{802C5A8C-78F9-4251-B1C3-EC8C1C1DEBFB}"/>
              </a:ext>
            </a:extLst>
          </p:cNvPr>
          <p:cNvSpPr txBox="1">
            <a:spLocks/>
          </p:cNvSpPr>
          <p:nvPr userDrawn="1"/>
        </p:nvSpPr>
        <p:spPr>
          <a:xfrm>
            <a:off x="5905500" y="6499675"/>
            <a:ext cx="380999" cy="365125"/>
          </a:xfrm>
          <a:prstGeom prst="rect">
            <a:avLst/>
          </a:prstGeom>
        </p:spPr>
        <p:txBody>
          <a:bodyPr vert="horz" lIns="91440" tIns="45720" rIns="91440" bIns="45720" rtlCol="0" anchor="ctr"/>
          <a:lstStyle>
            <a:defPPr>
              <a:defRPr lang="en-US"/>
            </a:defPPr>
            <a:lvl1pPr marL="0" algn="ctr" defTabSz="914400" rtl="0" eaLnBrk="1" latinLnBrk="0" hangingPunct="1">
              <a:defRPr sz="1000" kern="1200">
                <a:solidFill>
                  <a:schemeClr val="tx1">
                    <a:tint val="75000"/>
                  </a:schemeClr>
                </a:solidFill>
                <a:latin typeface="Poppins" panose="00000500000000000000" pitchFamily="50" charset="0"/>
                <a:ea typeface="+mn-ea"/>
                <a:cs typeface="Poppins" panose="00000500000000000000" pitchFamily="50"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FAF63893-4B0C-4F88-9650-53ECAF8C5052}" type="slidenum">
              <a:rPr kumimoji="0" lang="en-IN" sz="1000" b="0" i="0" u="none" strike="noStrike" kern="1200" cap="none" spc="0" normalizeH="0" baseline="0" noProof="0" smtClean="0">
                <a:ln>
                  <a:noFill/>
                </a:ln>
                <a:solidFill>
                  <a:prstClr val="black">
                    <a:tint val="75000"/>
                  </a:prstClr>
                </a:solidFill>
                <a:effectLst/>
                <a:uLnTx/>
                <a:uFillTx/>
                <a:latin typeface="Poppins" panose="00000500000000000000" pitchFamily="50" charset="0"/>
                <a:ea typeface="+mn-ea"/>
                <a:cs typeface="Poppins" panose="00000500000000000000" pitchFamily="50" charset="0"/>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IN" sz="1000" b="0" i="0" u="none" strike="noStrike" kern="1200" cap="none" spc="0" normalizeH="0" baseline="0" noProof="0" dirty="0">
              <a:ln>
                <a:noFill/>
              </a:ln>
              <a:solidFill>
                <a:prstClr val="black">
                  <a:tint val="75000"/>
                </a:prstClr>
              </a:solidFill>
              <a:effectLst/>
              <a:uLnTx/>
              <a:uFillTx/>
              <a:latin typeface="Poppins" panose="00000500000000000000" pitchFamily="50" charset="0"/>
              <a:ea typeface="+mn-ea"/>
              <a:cs typeface="Poppins" panose="00000500000000000000" pitchFamily="50" charset="0"/>
            </a:endParaRPr>
          </a:p>
        </p:txBody>
      </p:sp>
      <p:sp>
        <p:nvSpPr>
          <p:cNvPr id="14" name="Text Placeholder 13">
            <a:extLst>
              <a:ext uri="{FF2B5EF4-FFF2-40B4-BE49-F238E27FC236}">
                <a16:creationId xmlns:a16="http://schemas.microsoft.com/office/drawing/2014/main" id="{25B4D872-DF40-449C-82B3-1CD1CB36207D}"/>
              </a:ext>
            </a:extLst>
          </p:cNvPr>
          <p:cNvSpPr>
            <a:spLocks noGrp="1"/>
          </p:cNvSpPr>
          <p:nvPr>
            <p:ph type="body" sz="quarter" idx="12"/>
          </p:nvPr>
        </p:nvSpPr>
        <p:spPr>
          <a:xfrm>
            <a:off x="403631" y="2606775"/>
            <a:ext cx="5310186" cy="3527325"/>
          </a:xfrm>
          <a:prstGeom prst="rect">
            <a:avLst/>
          </a:prstGeom>
        </p:spPr>
        <p:txBody>
          <a:bodyPr/>
          <a:lstStyle>
            <a:lvl1pPr marL="0" indent="0" algn="ctr">
              <a:lnSpc>
                <a:spcPct val="100000"/>
              </a:lnSpc>
              <a:spcBef>
                <a:spcPts val="0"/>
              </a:spcBef>
              <a:buFontTx/>
              <a:buNone/>
              <a:defRPr sz="1400"/>
            </a:lvl1pPr>
            <a:lvl2pPr marL="457200" indent="0">
              <a:lnSpc>
                <a:spcPct val="100000"/>
              </a:lnSpc>
              <a:spcBef>
                <a:spcPts val="0"/>
              </a:spcBef>
              <a:buFontTx/>
              <a:buNone/>
              <a:defRPr/>
            </a:lvl2pPr>
            <a:lvl3pPr marL="914400" indent="0">
              <a:lnSpc>
                <a:spcPct val="100000"/>
              </a:lnSpc>
              <a:spcBef>
                <a:spcPts val="0"/>
              </a:spcBef>
              <a:buFontTx/>
              <a:buNone/>
              <a:defRPr/>
            </a:lvl3pPr>
            <a:lvl4pPr marL="1371600" indent="0">
              <a:lnSpc>
                <a:spcPct val="100000"/>
              </a:lnSpc>
              <a:spcBef>
                <a:spcPts val="0"/>
              </a:spcBef>
              <a:buFontTx/>
              <a:buNone/>
              <a:defRPr/>
            </a:lvl4pPr>
            <a:lvl5pPr marL="1828800" indent="0">
              <a:lnSpc>
                <a:spcPct val="100000"/>
              </a:lnSpc>
              <a:spcBef>
                <a:spcPts val="0"/>
              </a:spcBef>
              <a:buFontTx/>
              <a:buNone/>
              <a:defRPr/>
            </a:lvl5pPr>
          </a:lstStyle>
          <a:p>
            <a:pPr lvl="0"/>
            <a:r>
              <a:rPr lang="en-US"/>
              <a:t>Click to edit Master text styles</a:t>
            </a:r>
          </a:p>
        </p:txBody>
      </p:sp>
      <p:sp>
        <p:nvSpPr>
          <p:cNvPr id="27" name="Text Placeholder 26">
            <a:extLst>
              <a:ext uri="{FF2B5EF4-FFF2-40B4-BE49-F238E27FC236}">
                <a16:creationId xmlns:a16="http://schemas.microsoft.com/office/drawing/2014/main" id="{7F95ED18-2524-47E1-86E0-A9EAB896F0CA}"/>
              </a:ext>
            </a:extLst>
          </p:cNvPr>
          <p:cNvSpPr>
            <a:spLocks noGrp="1"/>
          </p:cNvSpPr>
          <p:nvPr>
            <p:ph type="body" sz="quarter" idx="15"/>
          </p:nvPr>
        </p:nvSpPr>
        <p:spPr>
          <a:xfrm>
            <a:off x="836224" y="1921268"/>
            <a:ext cx="4445000" cy="503488"/>
          </a:xfrm>
          <a:prstGeom prst="rect">
            <a:avLst/>
          </a:prstGeom>
          <a:solidFill>
            <a:schemeClr val="bg1"/>
          </a:solidFill>
        </p:spPr>
        <p:txBody>
          <a:bodyPr lIns="0" tIns="0" rIns="0" bIns="0"/>
          <a:lstStyle>
            <a:lvl1pPr marL="0" indent="0" algn="ctr">
              <a:lnSpc>
                <a:spcPct val="100000"/>
              </a:lnSpc>
              <a:spcBef>
                <a:spcPts val="0"/>
              </a:spcBef>
              <a:buFontTx/>
              <a:buNone/>
              <a:defRPr lang="en-US" sz="1600" b="1" kern="1200" dirty="0" smtClean="0">
                <a:solidFill>
                  <a:schemeClr val="accent1"/>
                </a:solidFill>
                <a:latin typeface="+mn-lt"/>
                <a:ea typeface="+mn-ea"/>
                <a:cs typeface="Poppins Light" panose="00000400000000000000" pitchFamily="50" charset="0"/>
              </a:defRPr>
            </a:lvl1pPr>
            <a:lvl2pPr marL="457200" indent="0">
              <a:buFontTx/>
              <a:buNone/>
              <a:defRPr lang="en-US" sz="1600" b="1" kern="1200" dirty="0" smtClean="0">
                <a:solidFill>
                  <a:schemeClr val="bg1"/>
                </a:solidFill>
                <a:latin typeface="+mn-lt"/>
                <a:ea typeface="+mn-ea"/>
                <a:cs typeface="Poppins Light" panose="00000400000000000000" pitchFamily="50" charset="0"/>
              </a:defRPr>
            </a:lvl2pPr>
            <a:lvl3pPr marL="914400" indent="0">
              <a:buFontTx/>
              <a:buNone/>
              <a:defRPr lang="en-US" sz="1600" b="1" kern="1200" dirty="0" smtClean="0">
                <a:solidFill>
                  <a:schemeClr val="bg1"/>
                </a:solidFill>
                <a:latin typeface="+mn-lt"/>
                <a:ea typeface="+mn-ea"/>
                <a:cs typeface="Poppins Light" panose="00000400000000000000" pitchFamily="50" charset="0"/>
              </a:defRPr>
            </a:lvl3pPr>
            <a:lvl4pPr marL="1371600" indent="0">
              <a:buFontTx/>
              <a:buNone/>
              <a:defRPr lang="en-US" sz="1600" b="1" kern="1200" dirty="0" smtClean="0">
                <a:solidFill>
                  <a:schemeClr val="bg1"/>
                </a:solidFill>
                <a:latin typeface="+mn-lt"/>
                <a:ea typeface="+mn-ea"/>
                <a:cs typeface="Poppins Light" panose="00000400000000000000" pitchFamily="50" charset="0"/>
              </a:defRPr>
            </a:lvl4pPr>
            <a:lvl5pPr marL="1828800" indent="0">
              <a:buFontTx/>
              <a:buNone/>
              <a:defRPr lang="en-IN" sz="1600" b="1" kern="1200" dirty="0" smtClean="0">
                <a:solidFill>
                  <a:schemeClr val="bg1"/>
                </a:solidFill>
                <a:latin typeface="+mn-lt"/>
                <a:ea typeface="+mn-ea"/>
                <a:cs typeface="Poppins Light" panose="00000400000000000000" pitchFamily="50" charset="0"/>
              </a:defRPr>
            </a:lvl5pPr>
          </a:lstStyle>
          <a:p>
            <a:pPr lvl="0"/>
            <a:r>
              <a:rPr lang="en-US"/>
              <a:t>Click to edit Master text styles</a:t>
            </a:r>
          </a:p>
          <a:p>
            <a:pPr lvl="1"/>
            <a:r>
              <a:rPr lang="en-US"/>
              <a:t>Second level</a:t>
            </a:r>
          </a:p>
        </p:txBody>
      </p:sp>
      <p:sp>
        <p:nvSpPr>
          <p:cNvPr id="26" name="Rectangle 25">
            <a:extLst>
              <a:ext uri="{FF2B5EF4-FFF2-40B4-BE49-F238E27FC236}">
                <a16:creationId xmlns:a16="http://schemas.microsoft.com/office/drawing/2014/main" id="{074883E1-0ABA-4CAC-B5EE-83C5B7F0FDD8}"/>
              </a:ext>
            </a:extLst>
          </p:cNvPr>
          <p:cNvSpPr/>
          <p:nvPr userDrawn="1"/>
        </p:nvSpPr>
        <p:spPr>
          <a:xfrm>
            <a:off x="6391795" y="2194582"/>
            <a:ext cx="5523681" cy="4084819"/>
          </a:xfrm>
          <a:prstGeom prst="rect">
            <a:avLst/>
          </a:prstGeom>
          <a:solidFill>
            <a:schemeClr val="bg1"/>
          </a:solid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 Placeholder 13">
            <a:extLst>
              <a:ext uri="{FF2B5EF4-FFF2-40B4-BE49-F238E27FC236}">
                <a16:creationId xmlns:a16="http://schemas.microsoft.com/office/drawing/2014/main" id="{37C82F37-07FE-4539-81C1-65CEE8ADA786}"/>
              </a:ext>
            </a:extLst>
          </p:cNvPr>
          <p:cNvSpPr>
            <a:spLocks noGrp="1"/>
          </p:cNvSpPr>
          <p:nvPr>
            <p:ph type="body" sz="quarter" idx="16"/>
          </p:nvPr>
        </p:nvSpPr>
        <p:spPr>
          <a:xfrm>
            <a:off x="6498542" y="2606775"/>
            <a:ext cx="5310186" cy="3527325"/>
          </a:xfrm>
          <a:prstGeom prst="rect">
            <a:avLst/>
          </a:prstGeom>
        </p:spPr>
        <p:txBody>
          <a:bodyPr/>
          <a:lstStyle>
            <a:lvl1pPr marL="0" indent="0" algn="ctr">
              <a:lnSpc>
                <a:spcPct val="100000"/>
              </a:lnSpc>
              <a:spcBef>
                <a:spcPts val="0"/>
              </a:spcBef>
              <a:buFontTx/>
              <a:buNone/>
              <a:defRPr sz="1400"/>
            </a:lvl1pPr>
            <a:lvl2pPr marL="457200" indent="0">
              <a:lnSpc>
                <a:spcPct val="100000"/>
              </a:lnSpc>
              <a:spcBef>
                <a:spcPts val="0"/>
              </a:spcBef>
              <a:buFontTx/>
              <a:buNone/>
              <a:defRPr/>
            </a:lvl2pPr>
            <a:lvl3pPr marL="914400" indent="0">
              <a:lnSpc>
                <a:spcPct val="100000"/>
              </a:lnSpc>
              <a:spcBef>
                <a:spcPts val="0"/>
              </a:spcBef>
              <a:buFontTx/>
              <a:buNone/>
              <a:defRPr/>
            </a:lvl3pPr>
            <a:lvl4pPr marL="1371600" indent="0">
              <a:lnSpc>
                <a:spcPct val="100000"/>
              </a:lnSpc>
              <a:spcBef>
                <a:spcPts val="0"/>
              </a:spcBef>
              <a:buFontTx/>
              <a:buNone/>
              <a:defRPr/>
            </a:lvl4pPr>
            <a:lvl5pPr marL="1828800" indent="0">
              <a:lnSpc>
                <a:spcPct val="100000"/>
              </a:lnSpc>
              <a:spcBef>
                <a:spcPts val="0"/>
              </a:spcBef>
              <a:buFontTx/>
              <a:buNone/>
              <a:defRPr/>
            </a:lvl5pPr>
          </a:lstStyle>
          <a:p>
            <a:pPr lvl="0"/>
            <a:r>
              <a:rPr lang="en-US"/>
              <a:t>Click to edit Master text styles</a:t>
            </a:r>
          </a:p>
        </p:txBody>
      </p:sp>
      <p:sp>
        <p:nvSpPr>
          <p:cNvPr id="30" name="Text Placeholder 26">
            <a:extLst>
              <a:ext uri="{FF2B5EF4-FFF2-40B4-BE49-F238E27FC236}">
                <a16:creationId xmlns:a16="http://schemas.microsoft.com/office/drawing/2014/main" id="{EA408979-7632-4E94-9093-86CD74D8983C}"/>
              </a:ext>
            </a:extLst>
          </p:cNvPr>
          <p:cNvSpPr>
            <a:spLocks noGrp="1"/>
          </p:cNvSpPr>
          <p:nvPr>
            <p:ph type="body" sz="quarter" idx="17"/>
          </p:nvPr>
        </p:nvSpPr>
        <p:spPr>
          <a:xfrm>
            <a:off x="6931135" y="1921268"/>
            <a:ext cx="4445000" cy="503488"/>
          </a:xfrm>
          <a:prstGeom prst="rect">
            <a:avLst/>
          </a:prstGeom>
          <a:solidFill>
            <a:schemeClr val="bg1"/>
          </a:solidFill>
        </p:spPr>
        <p:txBody>
          <a:bodyPr lIns="0" tIns="0" rIns="0" bIns="0"/>
          <a:lstStyle>
            <a:lvl1pPr marL="0" indent="0" algn="ctr">
              <a:lnSpc>
                <a:spcPct val="100000"/>
              </a:lnSpc>
              <a:spcBef>
                <a:spcPts val="0"/>
              </a:spcBef>
              <a:buFontTx/>
              <a:buNone/>
              <a:defRPr lang="en-US" sz="1600" b="1" kern="1200" dirty="0" smtClean="0">
                <a:solidFill>
                  <a:schemeClr val="accent1"/>
                </a:solidFill>
                <a:latin typeface="+mn-lt"/>
                <a:ea typeface="+mn-ea"/>
                <a:cs typeface="Poppins Light" panose="00000400000000000000" pitchFamily="50" charset="0"/>
              </a:defRPr>
            </a:lvl1pPr>
            <a:lvl2pPr marL="457200" indent="0">
              <a:buFontTx/>
              <a:buNone/>
              <a:defRPr lang="en-US" sz="1600" b="1" kern="1200" dirty="0" smtClean="0">
                <a:solidFill>
                  <a:schemeClr val="bg1"/>
                </a:solidFill>
                <a:latin typeface="+mn-lt"/>
                <a:ea typeface="+mn-ea"/>
                <a:cs typeface="Poppins Light" panose="00000400000000000000" pitchFamily="50" charset="0"/>
              </a:defRPr>
            </a:lvl2pPr>
            <a:lvl3pPr marL="914400" indent="0">
              <a:buFontTx/>
              <a:buNone/>
              <a:defRPr lang="en-US" sz="1600" b="1" kern="1200" dirty="0" smtClean="0">
                <a:solidFill>
                  <a:schemeClr val="bg1"/>
                </a:solidFill>
                <a:latin typeface="+mn-lt"/>
                <a:ea typeface="+mn-ea"/>
                <a:cs typeface="Poppins Light" panose="00000400000000000000" pitchFamily="50" charset="0"/>
              </a:defRPr>
            </a:lvl3pPr>
            <a:lvl4pPr marL="1371600" indent="0">
              <a:buFontTx/>
              <a:buNone/>
              <a:defRPr lang="en-US" sz="1600" b="1" kern="1200" dirty="0" smtClean="0">
                <a:solidFill>
                  <a:schemeClr val="bg1"/>
                </a:solidFill>
                <a:latin typeface="+mn-lt"/>
                <a:ea typeface="+mn-ea"/>
                <a:cs typeface="Poppins Light" panose="00000400000000000000" pitchFamily="50" charset="0"/>
              </a:defRPr>
            </a:lvl4pPr>
            <a:lvl5pPr marL="1828800" indent="0">
              <a:buFontTx/>
              <a:buNone/>
              <a:defRPr lang="en-IN" sz="1600" b="1" kern="1200" dirty="0" smtClean="0">
                <a:solidFill>
                  <a:schemeClr val="bg1"/>
                </a:solidFill>
                <a:latin typeface="+mn-lt"/>
                <a:ea typeface="+mn-ea"/>
                <a:cs typeface="Poppins Light" panose="00000400000000000000" pitchFamily="50" charset="0"/>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03180711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_2 row Content">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17CF1597-D2E7-40CE-B8EF-35DFF2F93921}"/>
              </a:ext>
            </a:extLst>
          </p:cNvPr>
          <p:cNvSpPr/>
          <p:nvPr userDrawn="1"/>
        </p:nvSpPr>
        <p:spPr>
          <a:xfrm>
            <a:off x="329184" y="1872067"/>
            <a:ext cx="11621716" cy="2171086"/>
          </a:xfrm>
          <a:prstGeom prst="rect">
            <a:avLst/>
          </a:prstGeom>
          <a:solidFill>
            <a:schemeClr val="bg1"/>
          </a:solid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IN"/>
          </a:p>
        </p:txBody>
      </p:sp>
      <p:pic>
        <p:nvPicPr>
          <p:cNvPr id="3" name="Graphic 2">
            <a:extLst>
              <a:ext uri="{FF2B5EF4-FFF2-40B4-BE49-F238E27FC236}">
                <a16:creationId xmlns:a16="http://schemas.microsoft.com/office/drawing/2014/main" id="{EA77E4D2-B742-42FB-B709-EE648C8FCA0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23952" y="0"/>
            <a:ext cx="12192000" cy="55002"/>
          </a:xfrm>
          <a:prstGeom prst="rect">
            <a:avLst/>
          </a:prstGeom>
        </p:spPr>
      </p:pic>
      <p:sp>
        <p:nvSpPr>
          <p:cNvPr id="4" name="Rectangle 3">
            <a:extLst>
              <a:ext uri="{FF2B5EF4-FFF2-40B4-BE49-F238E27FC236}">
                <a16:creationId xmlns:a16="http://schemas.microsoft.com/office/drawing/2014/main" id="{C046B851-BD79-4D4B-AD11-B421969D2684}"/>
              </a:ext>
            </a:extLst>
          </p:cNvPr>
          <p:cNvSpPr/>
          <p:nvPr userDrawn="1"/>
        </p:nvSpPr>
        <p:spPr>
          <a:xfrm>
            <a:off x="11518084" y="125835"/>
            <a:ext cx="140536" cy="140536"/>
          </a:xfrm>
          <a:prstGeom prst="rect">
            <a:avLst/>
          </a:prstGeom>
          <a:solidFill>
            <a:srgbClr val="FE5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4C03238E-6963-4E4D-BBD1-21BBB875F9CD}"/>
              </a:ext>
            </a:extLst>
          </p:cNvPr>
          <p:cNvSpPr/>
          <p:nvPr userDrawn="1"/>
        </p:nvSpPr>
        <p:spPr>
          <a:xfrm>
            <a:off x="11734492" y="125835"/>
            <a:ext cx="140536" cy="140536"/>
          </a:xfrm>
          <a:prstGeom prst="rect">
            <a:avLst/>
          </a:prstGeom>
          <a:solidFill>
            <a:srgbClr val="6DCD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B8E227E7-5C0D-4056-AB17-0C3268D89C1D}"/>
              </a:ext>
            </a:extLst>
          </p:cNvPr>
          <p:cNvSpPr/>
          <p:nvPr userDrawn="1"/>
        </p:nvSpPr>
        <p:spPr>
          <a:xfrm>
            <a:off x="11950900" y="125835"/>
            <a:ext cx="140536" cy="140536"/>
          </a:xfrm>
          <a:prstGeom prst="rect">
            <a:avLst/>
          </a:prstGeom>
          <a:solidFill>
            <a:srgbClr val="004E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78528C0C-32CD-4B60-8712-7C5FC9584248}"/>
              </a:ext>
            </a:extLst>
          </p:cNvPr>
          <p:cNvSpPr txBox="1"/>
          <p:nvPr userDrawn="1"/>
        </p:nvSpPr>
        <p:spPr>
          <a:xfrm>
            <a:off x="0" y="6575289"/>
            <a:ext cx="3110147" cy="230832"/>
          </a:xfrm>
          <a:prstGeom prst="rect">
            <a:avLst/>
          </a:prstGeom>
          <a:noFill/>
        </p:spPr>
        <p:txBody>
          <a:bodyPr wrap="none" rtlCol="0">
            <a:spAutoFit/>
          </a:bodyPr>
          <a:lstStyle/>
          <a:p>
            <a:pPr algn="r"/>
            <a:r>
              <a:rPr lang="en-US" sz="900" dirty="0">
                <a:solidFill>
                  <a:schemeClr val="tx1">
                    <a:lumMod val="50000"/>
                    <a:lumOff val="50000"/>
                  </a:schemeClr>
                </a:solidFill>
                <a:latin typeface="Poppins" panose="00000500000000000000" pitchFamily="50" charset="0"/>
                <a:cs typeface="Poppins" panose="00000500000000000000" pitchFamily="50" charset="0"/>
              </a:rPr>
              <a:t>© COPYRIGHT 2022, TREDENCE. ALL RIGHTS RESERVED</a:t>
            </a:r>
            <a:endParaRPr lang="en-IN" sz="900" dirty="0">
              <a:solidFill>
                <a:schemeClr val="tx1">
                  <a:lumMod val="50000"/>
                  <a:lumOff val="50000"/>
                </a:schemeClr>
              </a:solidFill>
              <a:latin typeface="Poppins" panose="00000500000000000000" pitchFamily="50" charset="0"/>
              <a:cs typeface="Poppins" panose="00000500000000000000" pitchFamily="50" charset="0"/>
            </a:endParaRPr>
          </a:p>
        </p:txBody>
      </p:sp>
      <p:grpSp>
        <p:nvGrpSpPr>
          <p:cNvPr id="8" name="Group 7">
            <a:extLst>
              <a:ext uri="{FF2B5EF4-FFF2-40B4-BE49-F238E27FC236}">
                <a16:creationId xmlns:a16="http://schemas.microsoft.com/office/drawing/2014/main" id="{98214D7B-D29D-4378-9E7D-B63740ED85C9}"/>
              </a:ext>
            </a:extLst>
          </p:cNvPr>
          <p:cNvGrpSpPr/>
          <p:nvPr userDrawn="1"/>
        </p:nvGrpSpPr>
        <p:grpSpPr>
          <a:xfrm>
            <a:off x="5902296" y="6657690"/>
            <a:ext cx="387409" cy="0"/>
            <a:chOff x="5905144" y="6657690"/>
            <a:chExt cx="387409" cy="0"/>
          </a:xfrm>
        </p:grpSpPr>
        <p:cxnSp>
          <p:nvCxnSpPr>
            <p:cNvPr id="9" name="Straight Connector 8">
              <a:extLst>
                <a:ext uri="{FF2B5EF4-FFF2-40B4-BE49-F238E27FC236}">
                  <a16:creationId xmlns:a16="http://schemas.microsoft.com/office/drawing/2014/main" id="{153AA31C-1EA9-44F8-B0B9-7CF32138F11D}"/>
                </a:ext>
              </a:extLst>
            </p:cNvPr>
            <p:cNvCxnSpPr>
              <a:cxnSpLocks/>
            </p:cNvCxnSpPr>
            <p:nvPr userDrawn="1"/>
          </p:nvCxnSpPr>
          <p:spPr>
            <a:xfrm>
              <a:off x="5905144" y="6657690"/>
              <a:ext cx="71215" cy="0"/>
            </a:xfrm>
            <a:prstGeom prst="line">
              <a:avLst/>
            </a:prstGeom>
            <a:ln w="28575">
              <a:solidFill>
                <a:srgbClr val="FE5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AB8FBDF-7E0E-4D7E-862D-428314E932F1}"/>
                </a:ext>
              </a:extLst>
            </p:cNvPr>
            <p:cNvCxnSpPr>
              <a:cxnSpLocks/>
            </p:cNvCxnSpPr>
            <p:nvPr userDrawn="1"/>
          </p:nvCxnSpPr>
          <p:spPr>
            <a:xfrm>
              <a:off x="6221338" y="6657690"/>
              <a:ext cx="71215" cy="0"/>
            </a:xfrm>
            <a:prstGeom prst="line">
              <a:avLst/>
            </a:prstGeom>
            <a:ln w="28575">
              <a:solidFill>
                <a:srgbClr val="FE5000"/>
              </a:solidFill>
            </a:ln>
          </p:spPr>
          <p:style>
            <a:lnRef idx="1">
              <a:schemeClr val="accent1"/>
            </a:lnRef>
            <a:fillRef idx="0">
              <a:schemeClr val="accent1"/>
            </a:fillRef>
            <a:effectRef idx="0">
              <a:schemeClr val="accent1"/>
            </a:effectRef>
            <a:fontRef idx="minor">
              <a:schemeClr val="tx1"/>
            </a:fontRef>
          </p:style>
        </p:cxnSp>
      </p:grpSp>
      <p:pic>
        <p:nvPicPr>
          <p:cNvPr id="11" name="Graphic 10">
            <a:extLst>
              <a:ext uri="{FF2B5EF4-FFF2-40B4-BE49-F238E27FC236}">
                <a16:creationId xmlns:a16="http://schemas.microsoft.com/office/drawing/2014/main" id="{6316D5ED-ED5A-4DEA-A26A-D216A8E5F18A}"/>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734492" y="6583835"/>
            <a:ext cx="180984" cy="192001"/>
          </a:xfrm>
          <a:prstGeom prst="rect">
            <a:avLst/>
          </a:prstGeom>
        </p:spPr>
      </p:pic>
      <p:cxnSp>
        <p:nvCxnSpPr>
          <p:cNvPr id="12" name="Straight Connector 11">
            <a:extLst>
              <a:ext uri="{FF2B5EF4-FFF2-40B4-BE49-F238E27FC236}">
                <a16:creationId xmlns:a16="http://schemas.microsoft.com/office/drawing/2014/main" id="{859A14B3-7083-444C-AE90-1951DA124D3E}"/>
              </a:ext>
            </a:extLst>
          </p:cNvPr>
          <p:cNvCxnSpPr>
            <a:cxnSpLocks/>
          </p:cNvCxnSpPr>
          <p:nvPr userDrawn="1"/>
        </p:nvCxnSpPr>
        <p:spPr>
          <a:xfrm>
            <a:off x="0" y="6496048"/>
            <a:ext cx="121920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0" name="Title 18">
            <a:extLst>
              <a:ext uri="{FF2B5EF4-FFF2-40B4-BE49-F238E27FC236}">
                <a16:creationId xmlns:a16="http://schemas.microsoft.com/office/drawing/2014/main" id="{7725916F-093B-4C56-85A1-46E7828AF415}"/>
              </a:ext>
            </a:extLst>
          </p:cNvPr>
          <p:cNvSpPr>
            <a:spLocks noGrp="1"/>
          </p:cNvSpPr>
          <p:nvPr>
            <p:ph type="title"/>
          </p:nvPr>
        </p:nvSpPr>
        <p:spPr>
          <a:xfrm>
            <a:off x="329184" y="266371"/>
            <a:ext cx="10972800" cy="584775"/>
          </a:xfrm>
          <a:prstGeom prst="rect">
            <a:avLst/>
          </a:prstGeom>
        </p:spPr>
        <p:txBody>
          <a:bodyPr lIns="0" tIns="0" rIns="0" bIns="0"/>
          <a:lstStyle>
            <a:lvl1pPr>
              <a:defRPr lang="en-US" sz="2800" b="1" kern="1200" smtClean="0">
                <a:solidFill>
                  <a:schemeClr val="tx1"/>
                </a:solidFill>
                <a:latin typeface="Poppins" panose="00000500000000000000" pitchFamily="50" charset="0"/>
                <a:ea typeface="+mn-ea"/>
                <a:cs typeface="Poppins" panose="00000500000000000000" pitchFamily="50" charset="0"/>
              </a:defRPr>
            </a:lvl1pPr>
          </a:lstStyle>
          <a:p>
            <a:r>
              <a:rPr lang="en-US"/>
              <a:t>Click to edit Master title style</a:t>
            </a:r>
            <a:endParaRPr lang="en-IN" dirty="0"/>
          </a:p>
        </p:txBody>
      </p:sp>
      <p:sp>
        <p:nvSpPr>
          <p:cNvPr id="25" name="Content Placeholder 21">
            <a:extLst>
              <a:ext uri="{FF2B5EF4-FFF2-40B4-BE49-F238E27FC236}">
                <a16:creationId xmlns:a16="http://schemas.microsoft.com/office/drawing/2014/main" id="{442361EB-3A00-488E-A73E-65766E41F9EC}"/>
              </a:ext>
            </a:extLst>
          </p:cNvPr>
          <p:cNvSpPr>
            <a:spLocks noGrp="1"/>
          </p:cNvSpPr>
          <p:nvPr>
            <p:ph sz="quarter" idx="10"/>
          </p:nvPr>
        </p:nvSpPr>
        <p:spPr>
          <a:xfrm>
            <a:off x="356841" y="1238496"/>
            <a:ext cx="11558635" cy="246221"/>
          </a:xfrm>
          <a:prstGeom prst="rect">
            <a:avLst/>
          </a:prstGeom>
          <a:noFill/>
        </p:spPr>
        <p:txBody>
          <a:bodyPr wrap="square" lIns="0" tIns="0" rIns="0" bIns="0" rtlCol="0">
            <a:spAutoFit/>
          </a:bodyPr>
          <a:lstStyle>
            <a:lvl1pPr marL="0" indent="0">
              <a:lnSpc>
                <a:spcPct val="100000"/>
              </a:lnSpc>
              <a:spcBef>
                <a:spcPts val="0"/>
              </a:spcBef>
              <a:buNone/>
              <a:defRPr lang="en-US" sz="1600" dirty="0" smtClean="0">
                <a:latin typeface="+mn-lt"/>
                <a:cs typeface="Poppins Light" panose="00000400000000000000" pitchFamily="50" charset="0"/>
              </a:defRPr>
            </a:lvl1pPr>
            <a:lvl2pPr marL="228600" indent="0">
              <a:buNone/>
              <a:defRPr lang="en-US" sz="1600" kern="1200" dirty="0" smtClean="0">
                <a:solidFill>
                  <a:schemeClr val="tx1"/>
                </a:solidFill>
                <a:latin typeface="Poppins Light" panose="00000400000000000000" pitchFamily="50" charset="0"/>
                <a:ea typeface="+mn-ea"/>
                <a:cs typeface="Poppins Light" panose="00000400000000000000" pitchFamily="50" charset="0"/>
              </a:defRPr>
            </a:lvl2pPr>
            <a:lvl3pPr marL="685800" indent="0">
              <a:buNone/>
              <a:defRPr lang="en-US" sz="1600" kern="1200" dirty="0" smtClean="0">
                <a:solidFill>
                  <a:schemeClr val="tx1"/>
                </a:solidFill>
                <a:latin typeface="Poppins Light" panose="00000400000000000000" pitchFamily="50" charset="0"/>
                <a:ea typeface="+mn-ea"/>
                <a:cs typeface="Poppins Light" panose="00000400000000000000" pitchFamily="50" charset="0"/>
              </a:defRPr>
            </a:lvl3pPr>
            <a:lvl4pPr marL="1143000" indent="0">
              <a:buNone/>
              <a:defRPr lang="en-US" sz="1600" kern="1200" dirty="0" smtClean="0">
                <a:solidFill>
                  <a:schemeClr val="tx1"/>
                </a:solidFill>
                <a:latin typeface="Poppins Light" panose="00000400000000000000" pitchFamily="50" charset="0"/>
                <a:ea typeface="+mn-ea"/>
                <a:cs typeface="Poppins Light" panose="00000400000000000000" pitchFamily="50" charset="0"/>
              </a:defRPr>
            </a:lvl4pPr>
            <a:lvl5pPr marL="1600200" indent="0">
              <a:buNone/>
              <a:defRPr lang="en-IN" sz="1600" kern="1200" dirty="0" smtClean="0">
                <a:solidFill>
                  <a:schemeClr val="tx1"/>
                </a:solidFill>
                <a:latin typeface="Poppins Light" panose="00000400000000000000" pitchFamily="50" charset="0"/>
                <a:ea typeface="+mn-ea"/>
                <a:cs typeface="Poppins Light" panose="00000400000000000000" pitchFamily="50" charset="0"/>
              </a:defRPr>
            </a:lvl5pPr>
          </a:lstStyle>
          <a:p>
            <a:pPr marL="0" lvl="0"/>
            <a:r>
              <a:rPr lang="en-US"/>
              <a:t>Click to edit Master text styles</a:t>
            </a:r>
          </a:p>
        </p:txBody>
      </p:sp>
      <p:sp>
        <p:nvSpPr>
          <p:cNvPr id="15" name="Slide Number Placeholder 5">
            <a:extLst>
              <a:ext uri="{FF2B5EF4-FFF2-40B4-BE49-F238E27FC236}">
                <a16:creationId xmlns:a16="http://schemas.microsoft.com/office/drawing/2014/main" id="{802C5A8C-78F9-4251-B1C3-EC8C1C1DEBFB}"/>
              </a:ext>
            </a:extLst>
          </p:cNvPr>
          <p:cNvSpPr txBox="1">
            <a:spLocks/>
          </p:cNvSpPr>
          <p:nvPr userDrawn="1"/>
        </p:nvSpPr>
        <p:spPr>
          <a:xfrm>
            <a:off x="5905500" y="6499675"/>
            <a:ext cx="380999" cy="365125"/>
          </a:xfrm>
          <a:prstGeom prst="rect">
            <a:avLst/>
          </a:prstGeom>
        </p:spPr>
        <p:txBody>
          <a:bodyPr vert="horz" lIns="91440" tIns="45720" rIns="91440" bIns="45720" rtlCol="0" anchor="ctr"/>
          <a:lstStyle>
            <a:defPPr>
              <a:defRPr lang="en-US"/>
            </a:defPPr>
            <a:lvl1pPr marL="0" algn="ctr" defTabSz="914400" rtl="0" eaLnBrk="1" latinLnBrk="0" hangingPunct="1">
              <a:defRPr sz="1000" kern="1200">
                <a:solidFill>
                  <a:schemeClr val="tx1">
                    <a:tint val="75000"/>
                  </a:schemeClr>
                </a:solidFill>
                <a:latin typeface="Poppins" panose="00000500000000000000" pitchFamily="50" charset="0"/>
                <a:ea typeface="+mn-ea"/>
                <a:cs typeface="Poppins" panose="00000500000000000000" pitchFamily="50"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FAF63893-4B0C-4F88-9650-53ECAF8C5052}" type="slidenum">
              <a:rPr kumimoji="0" lang="en-IN" sz="1000" b="0" i="0" u="none" strike="noStrike" kern="1200" cap="none" spc="0" normalizeH="0" baseline="0" noProof="0" smtClean="0">
                <a:ln>
                  <a:noFill/>
                </a:ln>
                <a:solidFill>
                  <a:prstClr val="black">
                    <a:tint val="75000"/>
                  </a:prstClr>
                </a:solidFill>
                <a:effectLst/>
                <a:uLnTx/>
                <a:uFillTx/>
                <a:latin typeface="Poppins" panose="00000500000000000000" pitchFamily="50" charset="0"/>
                <a:ea typeface="+mn-ea"/>
                <a:cs typeface="Poppins" panose="00000500000000000000" pitchFamily="50" charset="0"/>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IN" sz="1000" b="0" i="0" u="none" strike="noStrike" kern="1200" cap="none" spc="0" normalizeH="0" baseline="0" noProof="0" dirty="0">
              <a:ln>
                <a:noFill/>
              </a:ln>
              <a:solidFill>
                <a:prstClr val="black">
                  <a:tint val="75000"/>
                </a:prstClr>
              </a:solidFill>
              <a:effectLst/>
              <a:uLnTx/>
              <a:uFillTx/>
              <a:latin typeface="Poppins" panose="00000500000000000000" pitchFamily="50" charset="0"/>
              <a:ea typeface="+mn-ea"/>
              <a:cs typeface="Poppins" panose="00000500000000000000" pitchFamily="50" charset="0"/>
            </a:endParaRPr>
          </a:p>
        </p:txBody>
      </p:sp>
      <p:sp>
        <p:nvSpPr>
          <p:cNvPr id="14" name="Text Placeholder 13">
            <a:extLst>
              <a:ext uri="{FF2B5EF4-FFF2-40B4-BE49-F238E27FC236}">
                <a16:creationId xmlns:a16="http://schemas.microsoft.com/office/drawing/2014/main" id="{25B4D872-DF40-449C-82B3-1CD1CB36207D}"/>
              </a:ext>
            </a:extLst>
          </p:cNvPr>
          <p:cNvSpPr>
            <a:spLocks noGrp="1"/>
          </p:cNvSpPr>
          <p:nvPr>
            <p:ph type="body" sz="quarter" idx="12"/>
          </p:nvPr>
        </p:nvSpPr>
        <p:spPr>
          <a:xfrm>
            <a:off x="2037185" y="2043210"/>
            <a:ext cx="9763163" cy="1828800"/>
          </a:xfrm>
          <a:prstGeom prst="rect">
            <a:avLst/>
          </a:prstGeom>
        </p:spPr>
        <p:txBody>
          <a:bodyPr/>
          <a:lstStyle>
            <a:lvl1pPr marL="0" indent="0" algn="l">
              <a:lnSpc>
                <a:spcPct val="100000"/>
              </a:lnSpc>
              <a:spcBef>
                <a:spcPts val="0"/>
              </a:spcBef>
              <a:buFontTx/>
              <a:buNone/>
              <a:defRPr sz="1400"/>
            </a:lvl1pPr>
            <a:lvl2pPr marL="457200" indent="0">
              <a:lnSpc>
                <a:spcPct val="100000"/>
              </a:lnSpc>
              <a:spcBef>
                <a:spcPts val="0"/>
              </a:spcBef>
              <a:buFontTx/>
              <a:buNone/>
              <a:defRPr/>
            </a:lvl2pPr>
            <a:lvl3pPr marL="914400" indent="0">
              <a:lnSpc>
                <a:spcPct val="100000"/>
              </a:lnSpc>
              <a:spcBef>
                <a:spcPts val="0"/>
              </a:spcBef>
              <a:buFontTx/>
              <a:buNone/>
              <a:defRPr/>
            </a:lvl3pPr>
            <a:lvl4pPr marL="1371600" indent="0">
              <a:lnSpc>
                <a:spcPct val="100000"/>
              </a:lnSpc>
              <a:spcBef>
                <a:spcPts val="0"/>
              </a:spcBef>
              <a:buFontTx/>
              <a:buNone/>
              <a:defRPr/>
            </a:lvl4pPr>
            <a:lvl5pPr marL="1828800" indent="0">
              <a:lnSpc>
                <a:spcPct val="100000"/>
              </a:lnSpc>
              <a:spcBef>
                <a:spcPts val="0"/>
              </a:spcBef>
              <a:buFontTx/>
              <a:buNone/>
              <a:defRPr/>
            </a:lvl5pPr>
          </a:lstStyle>
          <a:p>
            <a:pPr lvl="0"/>
            <a:r>
              <a:rPr lang="en-US"/>
              <a:t>Click to edit Master text styles</a:t>
            </a:r>
          </a:p>
        </p:txBody>
      </p:sp>
      <p:sp>
        <p:nvSpPr>
          <p:cNvPr id="27" name="Text Placeholder 26">
            <a:extLst>
              <a:ext uri="{FF2B5EF4-FFF2-40B4-BE49-F238E27FC236}">
                <a16:creationId xmlns:a16="http://schemas.microsoft.com/office/drawing/2014/main" id="{7F95ED18-2524-47E1-86E0-A9EAB896F0CA}"/>
              </a:ext>
            </a:extLst>
          </p:cNvPr>
          <p:cNvSpPr>
            <a:spLocks noGrp="1"/>
          </p:cNvSpPr>
          <p:nvPr>
            <p:ph type="body" sz="quarter" idx="15"/>
          </p:nvPr>
        </p:nvSpPr>
        <p:spPr>
          <a:xfrm>
            <a:off x="517795" y="2043210"/>
            <a:ext cx="1330779" cy="1828800"/>
          </a:xfrm>
          <a:prstGeom prst="rect">
            <a:avLst/>
          </a:prstGeom>
          <a:solidFill>
            <a:schemeClr val="bg1"/>
          </a:solidFill>
        </p:spPr>
        <p:txBody>
          <a:bodyPr lIns="0" tIns="0" rIns="0" bIns="0"/>
          <a:lstStyle>
            <a:lvl1pPr marL="0" indent="0" algn="l">
              <a:lnSpc>
                <a:spcPct val="100000"/>
              </a:lnSpc>
              <a:spcBef>
                <a:spcPts val="0"/>
              </a:spcBef>
              <a:buFontTx/>
              <a:buNone/>
              <a:defRPr lang="en-US" sz="1600" b="1" kern="1200" dirty="0" smtClean="0">
                <a:solidFill>
                  <a:schemeClr val="accent1"/>
                </a:solidFill>
                <a:latin typeface="+mn-lt"/>
                <a:ea typeface="+mn-ea"/>
                <a:cs typeface="Poppins Light" panose="00000400000000000000" pitchFamily="50" charset="0"/>
              </a:defRPr>
            </a:lvl1pPr>
            <a:lvl2pPr marL="457200" indent="0">
              <a:buFontTx/>
              <a:buNone/>
              <a:defRPr lang="en-US" sz="1600" b="1" kern="1200" dirty="0" smtClean="0">
                <a:solidFill>
                  <a:schemeClr val="bg1"/>
                </a:solidFill>
                <a:latin typeface="+mn-lt"/>
                <a:ea typeface="+mn-ea"/>
                <a:cs typeface="Poppins Light" panose="00000400000000000000" pitchFamily="50" charset="0"/>
              </a:defRPr>
            </a:lvl2pPr>
            <a:lvl3pPr marL="914400" indent="0">
              <a:buFontTx/>
              <a:buNone/>
              <a:defRPr lang="en-US" sz="1600" b="1" kern="1200" dirty="0" smtClean="0">
                <a:solidFill>
                  <a:schemeClr val="bg1"/>
                </a:solidFill>
                <a:latin typeface="+mn-lt"/>
                <a:ea typeface="+mn-ea"/>
                <a:cs typeface="Poppins Light" panose="00000400000000000000" pitchFamily="50" charset="0"/>
              </a:defRPr>
            </a:lvl3pPr>
            <a:lvl4pPr marL="1371600" indent="0">
              <a:buFontTx/>
              <a:buNone/>
              <a:defRPr lang="en-US" sz="1600" b="1" kern="1200" dirty="0" smtClean="0">
                <a:solidFill>
                  <a:schemeClr val="bg1"/>
                </a:solidFill>
                <a:latin typeface="+mn-lt"/>
                <a:ea typeface="+mn-ea"/>
                <a:cs typeface="Poppins Light" panose="00000400000000000000" pitchFamily="50" charset="0"/>
              </a:defRPr>
            </a:lvl4pPr>
            <a:lvl5pPr marL="1828800" indent="0">
              <a:buFontTx/>
              <a:buNone/>
              <a:defRPr lang="en-IN" sz="1600" b="1" kern="1200" dirty="0" smtClean="0">
                <a:solidFill>
                  <a:schemeClr val="bg1"/>
                </a:solidFill>
                <a:latin typeface="+mn-lt"/>
                <a:ea typeface="+mn-ea"/>
                <a:cs typeface="Poppins Light" panose="00000400000000000000" pitchFamily="50" charset="0"/>
              </a:defRPr>
            </a:lvl5pPr>
          </a:lstStyle>
          <a:p>
            <a:pPr lvl="0"/>
            <a:r>
              <a:rPr lang="en-US"/>
              <a:t>Click to edit Master text styles</a:t>
            </a:r>
          </a:p>
          <a:p>
            <a:pPr lvl="1"/>
            <a:r>
              <a:rPr lang="en-US"/>
              <a:t>Second level</a:t>
            </a:r>
          </a:p>
        </p:txBody>
      </p:sp>
      <p:sp>
        <p:nvSpPr>
          <p:cNvPr id="28" name="Rectangle 27">
            <a:extLst>
              <a:ext uri="{FF2B5EF4-FFF2-40B4-BE49-F238E27FC236}">
                <a16:creationId xmlns:a16="http://schemas.microsoft.com/office/drawing/2014/main" id="{888DF80F-220F-4666-8F7B-87E06DC1B32B}"/>
              </a:ext>
            </a:extLst>
          </p:cNvPr>
          <p:cNvSpPr/>
          <p:nvPr userDrawn="1"/>
        </p:nvSpPr>
        <p:spPr>
          <a:xfrm>
            <a:off x="329184" y="4201168"/>
            <a:ext cx="11621716" cy="2171086"/>
          </a:xfrm>
          <a:prstGeom prst="rect">
            <a:avLst/>
          </a:prstGeom>
          <a:solidFill>
            <a:schemeClr val="bg1"/>
          </a:solid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IN"/>
          </a:p>
        </p:txBody>
      </p:sp>
      <p:sp>
        <p:nvSpPr>
          <p:cNvPr id="31" name="Text Placeholder 13">
            <a:extLst>
              <a:ext uri="{FF2B5EF4-FFF2-40B4-BE49-F238E27FC236}">
                <a16:creationId xmlns:a16="http://schemas.microsoft.com/office/drawing/2014/main" id="{5D9D3141-4EBA-4A9C-ADD6-E32A711577E4}"/>
              </a:ext>
            </a:extLst>
          </p:cNvPr>
          <p:cNvSpPr>
            <a:spLocks noGrp="1"/>
          </p:cNvSpPr>
          <p:nvPr>
            <p:ph type="body" sz="quarter" idx="16"/>
          </p:nvPr>
        </p:nvSpPr>
        <p:spPr>
          <a:xfrm>
            <a:off x="2037185" y="4355201"/>
            <a:ext cx="9763163" cy="1828800"/>
          </a:xfrm>
          <a:prstGeom prst="rect">
            <a:avLst/>
          </a:prstGeom>
        </p:spPr>
        <p:txBody>
          <a:bodyPr/>
          <a:lstStyle>
            <a:lvl1pPr marL="0" indent="0" algn="l">
              <a:lnSpc>
                <a:spcPct val="100000"/>
              </a:lnSpc>
              <a:spcBef>
                <a:spcPts val="0"/>
              </a:spcBef>
              <a:buFontTx/>
              <a:buNone/>
              <a:defRPr sz="1400"/>
            </a:lvl1pPr>
            <a:lvl2pPr marL="457200" indent="0">
              <a:lnSpc>
                <a:spcPct val="100000"/>
              </a:lnSpc>
              <a:spcBef>
                <a:spcPts val="0"/>
              </a:spcBef>
              <a:buFontTx/>
              <a:buNone/>
              <a:defRPr/>
            </a:lvl2pPr>
            <a:lvl3pPr marL="914400" indent="0">
              <a:lnSpc>
                <a:spcPct val="100000"/>
              </a:lnSpc>
              <a:spcBef>
                <a:spcPts val="0"/>
              </a:spcBef>
              <a:buFontTx/>
              <a:buNone/>
              <a:defRPr/>
            </a:lvl3pPr>
            <a:lvl4pPr marL="1371600" indent="0">
              <a:lnSpc>
                <a:spcPct val="100000"/>
              </a:lnSpc>
              <a:spcBef>
                <a:spcPts val="0"/>
              </a:spcBef>
              <a:buFontTx/>
              <a:buNone/>
              <a:defRPr/>
            </a:lvl4pPr>
            <a:lvl5pPr marL="1828800" indent="0">
              <a:lnSpc>
                <a:spcPct val="100000"/>
              </a:lnSpc>
              <a:spcBef>
                <a:spcPts val="0"/>
              </a:spcBef>
              <a:buFontTx/>
              <a:buNone/>
              <a:defRPr/>
            </a:lvl5pPr>
          </a:lstStyle>
          <a:p>
            <a:pPr lvl="0"/>
            <a:r>
              <a:rPr lang="en-US"/>
              <a:t>Click to edit Master text styles</a:t>
            </a:r>
          </a:p>
        </p:txBody>
      </p:sp>
      <p:sp>
        <p:nvSpPr>
          <p:cNvPr id="32" name="Text Placeholder 26">
            <a:extLst>
              <a:ext uri="{FF2B5EF4-FFF2-40B4-BE49-F238E27FC236}">
                <a16:creationId xmlns:a16="http://schemas.microsoft.com/office/drawing/2014/main" id="{A511476F-8534-40A8-81DC-09D1ECE5C43C}"/>
              </a:ext>
            </a:extLst>
          </p:cNvPr>
          <p:cNvSpPr>
            <a:spLocks noGrp="1"/>
          </p:cNvSpPr>
          <p:nvPr>
            <p:ph type="body" sz="quarter" idx="17"/>
          </p:nvPr>
        </p:nvSpPr>
        <p:spPr>
          <a:xfrm>
            <a:off x="517795" y="4355201"/>
            <a:ext cx="1330779" cy="1828800"/>
          </a:xfrm>
          <a:prstGeom prst="rect">
            <a:avLst/>
          </a:prstGeom>
          <a:solidFill>
            <a:schemeClr val="bg1"/>
          </a:solidFill>
        </p:spPr>
        <p:txBody>
          <a:bodyPr lIns="0" tIns="0" rIns="0" bIns="0"/>
          <a:lstStyle>
            <a:lvl1pPr marL="0" indent="0" algn="l">
              <a:lnSpc>
                <a:spcPct val="100000"/>
              </a:lnSpc>
              <a:spcBef>
                <a:spcPts val="0"/>
              </a:spcBef>
              <a:buFontTx/>
              <a:buNone/>
              <a:defRPr lang="en-US" sz="1600" b="1" kern="1200" dirty="0" smtClean="0">
                <a:solidFill>
                  <a:schemeClr val="accent1"/>
                </a:solidFill>
                <a:latin typeface="+mn-lt"/>
                <a:ea typeface="+mn-ea"/>
                <a:cs typeface="Poppins Light" panose="00000400000000000000" pitchFamily="50" charset="0"/>
              </a:defRPr>
            </a:lvl1pPr>
            <a:lvl2pPr marL="457200" indent="0">
              <a:buFontTx/>
              <a:buNone/>
              <a:defRPr lang="en-US" sz="1600" b="1" kern="1200" dirty="0" smtClean="0">
                <a:solidFill>
                  <a:schemeClr val="bg1"/>
                </a:solidFill>
                <a:latin typeface="+mn-lt"/>
                <a:ea typeface="+mn-ea"/>
                <a:cs typeface="Poppins Light" panose="00000400000000000000" pitchFamily="50" charset="0"/>
              </a:defRPr>
            </a:lvl2pPr>
            <a:lvl3pPr marL="914400" indent="0">
              <a:buFontTx/>
              <a:buNone/>
              <a:defRPr lang="en-US" sz="1600" b="1" kern="1200" dirty="0" smtClean="0">
                <a:solidFill>
                  <a:schemeClr val="bg1"/>
                </a:solidFill>
                <a:latin typeface="+mn-lt"/>
                <a:ea typeface="+mn-ea"/>
                <a:cs typeface="Poppins Light" panose="00000400000000000000" pitchFamily="50" charset="0"/>
              </a:defRPr>
            </a:lvl3pPr>
            <a:lvl4pPr marL="1371600" indent="0">
              <a:buFontTx/>
              <a:buNone/>
              <a:defRPr lang="en-US" sz="1600" b="1" kern="1200" dirty="0" smtClean="0">
                <a:solidFill>
                  <a:schemeClr val="bg1"/>
                </a:solidFill>
                <a:latin typeface="+mn-lt"/>
                <a:ea typeface="+mn-ea"/>
                <a:cs typeface="Poppins Light" panose="00000400000000000000" pitchFamily="50" charset="0"/>
              </a:defRPr>
            </a:lvl4pPr>
            <a:lvl5pPr marL="1828800" indent="0">
              <a:buFontTx/>
              <a:buNone/>
              <a:defRPr lang="en-IN" sz="1600" b="1" kern="1200" dirty="0" smtClean="0">
                <a:solidFill>
                  <a:schemeClr val="bg1"/>
                </a:solidFill>
                <a:latin typeface="+mn-lt"/>
                <a:ea typeface="+mn-ea"/>
                <a:cs typeface="Poppins Light" panose="00000400000000000000" pitchFamily="50" charset="0"/>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22197247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endParaRPr lang="en-IN"/>
          </a:p>
        </p:txBody>
      </p:sp>
      <p:sp>
        <p:nvSpPr>
          <p:cNvPr id="9" name="Footer Placeholder 8"/>
          <p:cNvSpPr>
            <a:spLocks noGrp="1"/>
          </p:cNvSpPr>
          <p:nvPr>
            <p:ph type="ftr" sz="quarter" idx="11"/>
          </p:nvPr>
        </p:nvSpPr>
        <p:spPr/>
        <p:txBody>
          <a:bodyPr/>
          <a:lstStyle/>
          <a:p>
            <a:endParaRPr lang="en-IN"/>
          </a:p>
        </p:txBody>
      </p:sp>
      <p:sp>
        <p:nvSpPr>
          <p:cNvPr id="10" name="Slide Number Placeholder 9"/>
          <p:cNvSpPr>
            <a:spLocks noGrp="1"/>
          </p:cNvSpPr>
          <p:nvPr>
            <p:ph type="sldNum" sz="quarter" idx="12"/>
          </p:nvPr>
        </p:nvSpPr>
        <p:spPr/>
        <p:txBody>
          <a:bodyPr/>
          <a:lstStyle/>
          <a:p>
            <a:fld id="{D2039573-94E4-4C8A-9E4C-598C7A506F00}" type="slidenum">
              <a:rPr lang="en-IN" smtClean="0"/>
              <a:t>‹#›</a:t>
            </a:fld>
            <a:endParaRPr lang="en-IN"/>
          </a:p>
        </p:txBody>
      </p:sp>
    </p:spTree>
    <p:extLst>
      <p:ext uri="{BB962C8B-B14F-4D97-AF65-F5344CB8AC3E}">
        <p14:creationId xmlns:p14="http://schemas.microsoft.com/office/powerpoint/2010/main" val="320944466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2 row content">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17CF1597-D2E7-40CE-B8EF-35DFF2F93921}"/>
              </a:ext>
            </a:extLst>
          </p:cNvPr>
          <p:cNvSpPr/>
          <p:nvPr userDrawn="1"/>
        </p:nvSpPr>
        <p:spPr>
          <a:xfrm>
            <a:off x="329184" y="1809437"/>
            <a:ext cx="11621716" cy="2171086"/>
          </a:xfrm>
          <a:prstGeom prst="rect">
            <a:avLst/>
          </a:prstGeom>
          <a:solidFill>
            <a:schemeClr val="bg1"/>
          </a:solid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IN"/>
          </a:p>
        </p:txBody>
      </p:sp>
      <p:pic>
        <p:nvPicPr>
          <p:cNvPr id="3" name="Graphic 2">
            <a:extLst>
              <a:ext uri="{FF2B5EF4-FFF2-40B4-BE49-F238E27FC236}">
                <a16:creationId xmlns:a16="http://schemas.microsoft.com/office/drawing/2014/main" id="{EA77E4D2-B742-42FB-B709-EE648C8FCA0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23952" y="0"/>
            <a:ext cx="12192000" cy="55002"/>
          </a:xfrm>
          <a:prstGeom prst="rect">
            <a:avLst/>
          </a:prstGeom>
        </p:spPr>
      </p:pic>
      <p:sp>
        <p:nvSpPr>
          <p:cNvPr id="4" name="Rectangle 3">
            <a:extLst>
              <a:ext uri="{FF2B5EF4-FFF2-40B4-BE49-F238E27FC236}">
                <a16:creationId xmlns:a16="http://schemas.microsoft.com/office/drawing/2014/main" id="{C046B851-BD79-4D4B-AD11-B421969D2684}"/>
              </a:ext>
            </a:extLst>
          </p:cNvPr>
          <p:cNvSpPr/>
          <p:nvPr userDrawn="1"/>
        </p:nvSpPr>
        <p:spPr>
          <a:xfrm>
            <a:off x="11518084" y="125835"/>
            <a:ext cx="140536" cy="140536"/>
          </a:xfrm>
          <a:prstGeom prst="rect">
            <a:avLst/>
          </a:prstGeom>
          <a:solidFill>
            <a:srgbClr val="FE5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4C03238E-6963-4E4D-BBD1-21BBB875F9CD}"/>
              </a:ext>
            </a:extLst>
          </p:cNvPr>
          <p:cNvSpPr/>
          <p:nvPr userDrawn="1"/>
        </p:nvSpPr>
        <p:spPr>
          <a:xfrm>
            <a:off x="11734492" y="125835"/>
            <a:ext cx="140536" cy="140536"/>
          </a:xfrm>
          <a:prstGeom prst="rect">
            <a:avLst/>
          </a:prstGeom>
          <a:solidFill>
            <a:srgbClr val="6DCD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B8E227E7-5C0D-4056-AB17-0C3268D89C1D}"/>
              </a:ext>
            </a:extLst>
          </p:cNvPr>
          <p:cNvSpPr/>
          <p:nvPr userDrawn="1"/>
        </p:nvSpPr>
        <p:spPr>
          <a:xfrm>
            <a:off x="11950900" y="125835"/>
            <a:ext cx="140536" cy="140536"/>
          </a:xfrm>
          <a:prstGeom prst="rect">
            <a:avLst/>
          </a:prstGeom>
          <a:solidFill>
            <a:srgbClr val="004E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78528C0C-32CD-4B60-8712-7C5FC9584248}"/>
              </a:ext>
            </a:extLst>
          </p:cNvPr>
          <p:cNvSpPr txBox="1"/>
          <p:nvPr userDrawn="1"/>
        </p:nvSpPr>
        <p:spPr>
          <a:xfrm>
            <a:off x="0" y="6575289"/>
            <a:ext cx="3110147" cy="230832"/>
          </a:xfrm>
          <a:prstGeom prst="rect">
            <a:avLst/>
          </a:prstGeom>
          <a:noFill/>
        </p:spPr>
        <p:txBody>
          <a:bodyPr wrap="none" rtlCol="0">
            <a:spAutoFit/>
          </a:bodyPr>
          <a:lstStyle/>
          <a:p>
            <a:pPr algn="r"/>
            <a:r>
              <a:rPr lang="en-US" sz="900" dirty="0">
                <a:solidFill>
                  <a:schemeClr val="tx1">
                    <a:lumMod val="50000"/>
                    <a:lumOff val="50000"/>
                  </a:schemeClr>
                </a:solidFill>
                <a:latin typeface="Poppins" panose="00000500000000000000" pitchFamily="50" charset="0"/>
                <a:cs typeface="Poppins" panose="00000500000000000000" pitchFamily="50" charset="0"/>
              </a:rPr>
              <a:t>© COPYRIGHT 2022, TREDENCE. ALL RIGHTS RESERVED</a:t>
            </a:r>
            <a:endParaRPr lang="en-IN" sz="900" dirty="0">
              <a:solidFill>
                <a:schemeClr val="tx1">
                  <a:lumMod val="50000"/>
                  <a:lumOff val="50000"/>
                </a:schemeClr>
              </a:solidFill>
              <a:latin typeface="Poppins" panose="00000500000000000000" pitchFamily="50" charset="0"/>
              <a:cs typeface="Poppins" panose="00000500000000000000" pitchFamily="50" charset="0"/>
            </a:endParaRPr>
          </a:p>
        </p:txBody>
      </p:sp>
      <p:grpSp>
        <p:nvGrpSpPr>
          <p:cNvPr id="8" name="Group 7">
            <a:extLst>
              <a:ext uri="{FF2B5EF4-FFF2-40B4-BE49-F238E27FC236}">
                <a16:creationId xmlns:a16="http://schemas.microsoft.com/office/drawing/2014/main" id="{98214D7B-D29D-4378-9E7D-B63740ED85C9}"/>
              </a:ext>
            </a:extLst>
          </p:cNvPr>
          <p:cNvGrpSpPr/>
          <p:nvPr userDrawn="1"/>
        </p:nvGrpSpPr>
        <p:grpSpPr>
          <a:xfrm>
            <a:off x="5902296" y="6657690"/>
            <a:ext cx="387409" cy="0"/>
            <a:chOff x="5905144" y="6657690"/>
            <a:chExt cx="387409" cy="0"/>
          </a:xfrm>
        </p:grpSpPr>
        <p:cxnSp>
          <p:nvCxnSpPr>
            <p:cNvPr id="9" name="Straight Connector 8">
              <a:extLst>
                <a:ext uri="{FF2B5EF4-FFF2-40B4-BE49-F238E27FC236}">
                  <a16:creationId xmlns:a16="http://schemas.microsoft.com/office/drawing/2014/main" id="{153AA31C-1EA9-44F8-B0B9-7CF32138F11D}"/>
                </a:ext>
              </a:extLst>
            </p:cNvPr>
            <p:cNvCxnSpPr>
              <a:cxnSpLocks/>
            </p:cNvCxnSpPr>
            <p:nvPr userDrawn="1"/>
          </p:nvCxnSpPr>
          <p:spPr>
            <a:xfrm>
              <a:off x="5905144" y="6657690"/>
              <a:ext cx="71215" cy="0"/>
            </a:xfrm>
            <a:prstGeom prst="line">
              <a:avLst/>
            </a:prstGeom>
            <a:ln w="28575">
              <a:solidFill>
                <a:srgbClr val="FE5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AB8FBDF-7E0E-4D7E-862D-428314E932F1}"/>
                </a:ext>
              </a:extLst>
            </p:cNvPr>
            <p:cNvCxnSpPr>
              <a:cxnSpLocks/>
            </p:cNvCxnSpPr>
            <p:nvPr userDrawn="1"/>
          </p:nvCxnSpPr>
          <p:spPr>
            <a:xfrm>
              <a:off x="6221338" y="6657690"/>
              <a:ext cx="71215" cy="0"/>
            </a:xfrm>
            <a:prstGeom prst="line">
              <a:avLst/>
            </a:prstGeom>
            <a:ln w="28575">
              <a:solidFill>
                <a:srgbClr val="FE5000"/>
              </a:solidFill>
            </a:ln>
          </p:spPr>
          <p:style>
            <a:lnRef idx="1">
              <a:schemeClr val="accent1"/>
            </a:lnRef>
            <a:fillRef idx="0">
              <a:schemeClr val="accent1"/>
            </a:fillRef>
            <a:effectRef idx="0">
              <a:schemeClr val="accent1"/>
            </a:effectRef>
            <a:fontRef idx="minor">
              <a:schemeClr val="tx1"/>
            </a:fontRef>
          </p:style>
        </p:cxnSp>
      </p:grpSp>
      <p:pic>
        <p:nvPicPr>
          <p:cNvPr id="11" name="Graphic 10">
            <a:extLst>
              <a:ext uri="{FF2B5EF4-FFF2-40B4-BE49-F238E27FC236}">
                <a16:creationId xmlns:a16="http://schemas.microsoft.com/office/drawing/2014/main" id="{6316D5ED-ED5A-4DEA-A26A-D216A8E5F18A}"/>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734492" y="6583835"/>
            <a:ext cx="180984" cy="192001"/>
          </a:xfrm>
          <a:prstGeom prst="rect">
            <a:avLst/>
          </a:prstGeom>
        </p:spPr>
      </p:pic>
      <p:cxnSp>
        <p:nvCxnSpPr>
          <p:cNvPr id="12" name="Straight Connector 11">
            <a:extLst>
              <a:ext uri="{FF2B5EF4-FFF2-40B4-BE49-F238E27FC236}">
                <a16:creationId xmlns:a16="http://schemas.microsoft.com/office/drawing/2014/main" id="{859A14B3-7083-444C-AE90-1951DA124D3E}"/>
              </a:ext>
            </a:extLst>
          </p:cNvPr>
          <p:cNvCxnSpPr>
            <a:cxnSpLocks/>
          </p:cNvCxnSpPr>
          <p:nvPr userDrawn="1"/>
        </p:nvCxnSpPr>
        <p:spPr>
          <a:xfrm>
            <a:off x="0" y="6496048"/>
            <a:ext cx="121920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0" name="Title 18">
            <a:extLst>
              <a:ext uri="{FF2B5EF4-FFF2-40B4-BE49-F238E27FC236}">
                <a16:creationId xmlns:a16="http://schemas.microsoft.com/office/drawing/2014/main" id="{7725916F-093B-4C56-85A1-46E7828AF415}"/>
              </a:ext>
            </a:extLst>
          </p:cNvPr>
          <p:cNvSpPr>
            <a:spLocks noGrp="1"/>
          </p:cNvSpPr>
          <p:nvPr>
            <p:ph type="title"/>
          </p:nvPr>
        </p:nvSpPr>
        <p:spPr>
          <a:xfrm>
            <a:off x="329184" y="266371"/>
            <a:ext cx="10972800" cy="584775"/>
          </a:xfrm>
          <a:prstGeom prst="rect">
            <a:avLst/>
          </a:prstGeom>
        </p:spPr>
        <p:txBody>
          <a:bodyPr lIns="0" tIns="0" rIns="0" bIns="0"/>
          <a:lstStyle>
            <a:lvl1pPr>
              <a:defRPr lang="en-US" sz="2800" b="1" kern="1200" smtClean="0">
                <a:solidFill>
                  <a:schemeClr val="tx1"/>
                </a:solidFill>
                <a:latin typeface="Poppins" panose="00000500000000000000" pitchFamily="50" charset="0"/>
                <a:ea typeface="+mn-ea"/>
                <a:cs typeface="Poppins" panose="00000500000000000000" pitchFamily="50" charset="0"/>
              </a:defRPr>
            </a:lvl1pPr>
          </a:lstStyle>
          <a:p>
            <a:r>
              <a:rPr lang="en-US"/>
              <a:t>Click to edit Master title style</a:t>
            </a:r>
            <a:endParaRPr lang="en-IN" dirty="0"/>
          </a:p>
        </p:txBody>
      </p:sp>
      <p:sp>
        <p:nvSpPr>
          <p:cNvPr id="25" name="Content Placeholder 21">
            <a:extLst>
              <a:ext uri="{FF2B5EF4-FFF2-40B4-BE49-F238E27FC236}">
                <a16:creationId xmlns:a16="http://schemas.microsoft.com/office/drawing/2014/main" id="{442361EB-3A00-488E-A73E-65766E41F9EC}"/>
              </a:ext>
            </a:extLst>
          </p:cNvPr>
          <p:cNvSpPr>
            <a:spLocks noGrp="1"/>
          </p:cNvSpPr>
          <p:nvPr>
            <p:ph sz="quarter" idx="10"/>
          </p:nvPr>
        </p:nvSpPr>
        <p:spPr>
          <a:xfrm>
            <a:off x="356841" y="1238496"/>
            <a:ext cx="11558635" cy="246221"/>
          </a:xfrm>
          <a:prstGeom prst="rect">
            <a:avLst/>
          </a:prstGeom>
          <a:noFill/>
        </p:spPr>
        <p:txBody>
          <a:bodyPr wrap="square" lIns="0" tIns="0" rIns="0" bIns="0" rtlCol="0">
            <a:spAutoFit/>
          </a:bodyPr>
          <a:lstStyle>
            <a:lvl1pPr marL="0" indent="0">
              <a:lnSpc>
                <a:spcPct val="100000"/>
              </a:lnSpc>
              <a:spcBef>
                <a:spcPts val="0"/>
              </a:spcBef>
              <a:buNone/>
              <a:defRPr lang="en-US" sz="1600" dirty="0" smtClean="0">
                <a:latin typeface="+mn-lt"/>
                <a:cs typeface="Poppins Light" panose="00000400000000000000" pitchFamily="50" charset="0"/>
              </a:defRPr>
            </a:lvl1pPr>
            <a:lvl2pPr marL="228600" indent="0">
              <a:buNone/>
              <a:defRPr lang="en-US" sz="1600" kern="1200" dirty="0" smtClean="0">
                <a:solidFill>
                  <a:schemeClr val="tx1"/>
                </a:solidFill>
                <a:latin typeface="Poppins Light" panose="00000400000000000000" pitchFamily="50" charset="0"/>
                <a:ea typeface="+mn-ea"/>
                <a:cs typeface="Poppins Light" panose="00000400000000000000" pitchFamily="50" charset="0"/>
              </a:defRPr>
            </a:lvl2pPr>
            <a:lvl3pPr marL="685800" indent="0">
              <a:buNone/>
              <a:defRPr lang="en-US" sz="1600" kern="1200" dirty="0" smtClean="0">
                <a:solidFill>
                  <a:schemeClr val="tx1"/>
                </a:solidFill>
                <a:latin typeface="Poppins Light" panose="00000400000000000000" pitchFamily="50" charset="0"/>
                <a:ea typeface="+mn-ea"/>
                <a:cs typeface="Poppins Light" panose="00000400000000000000" pitchFamily="50" charset="0"/>
              </a:defRPr>
            </a:lvl3pPr>
            <a:lvl4pPr marL="1143000" indent="0">
              <a:buNone/>
              <a:defRPr lang="en-US" sz="1600" kern="1200" dirty="0" smtClean="0">
                <a:solidFill>
                  <a:schemeClr val="tx1"/>
                </a:solidFill>
                <a:latin typeface="Poppins Light" panose="00000400000000000000" pitchFamily="50" charset="0"/>
                <a:ea typeface="+mn-ea"/>
                <a:cs typeface="Poppins Light" panose="00000400000000000000" pitchFamily="50" charset="0"/>
              </a:defRPr>
            </a:lvl4pPr>
            <a:lvl5pPr marL="1600200" indent="0">
              <a:buNone/>
              <a:defRPr lang="en-IN" sz="1600" kern="1200" dirty="0" smtClean="0">
                <a:solidFill>
                  <a:schemeClr val="tx1"/>
                </a:solidFill>
                <a:latin typeface="Poppins Light" panose="00000400000000000000" pitchFamily="50" charset="0"/>
                <a:ea typeface="+mn-ea"/>
                <a:cs typeface="Poppins Light" panose="00000400000000000000" pitchFamily="50" charset="0"/>
              </a:defRPr>
            </a:lvl5pPr>
          </a:lstStyle>
          <a:p>
            <a:pPr marL="0" lvl="0"/>
            <a:r>
              <a:rPr lang="en-US"/>
              <a:t>Click to edit Master text styles</a:t>
            </a:r>
          </a:p>
        </p:txBody>
      </p:sp>
      <p:sp>
        <p:nvSpPr>
          <p:cNvPr id="15" name="Slide Number Placeholder 5">
            <a:extLst>
              <a:ext uri="{FF2B5EF4-FFF2-40B4-BE49-F238E27FC236}">
                <a16:creationId xmlns:a16="http://schemas.microsoft.com/office/drawing/2014/main" id="{802C5A8C-78F9-4251-B1C3-EC8C1C1DEBFB}"/>
              </a:ext>
            </a:extLst>
          </p:cNvPr>
          <p:cNvSpPr txBox="1">
            <a:spLocks/>
          </p:cNvSpPr>
          <p:nvPr userDrawn="1"/>
        </p:nvSpPr>
        <p:spPr>
          <a:xfrm>
            <a:off x="5905500" y="6499675"/>
            <a:ext cx="380999" cy="365125"/>
          </a:xfrm>
          <a:prstGeom prst="rect">
            <a:avLst/>
          </a:prstGeom>
        </p:spPr>
        <p:txBody>
          <a:bodyPr vert="horz" lIns="91440" tIns="45720" rIns="91440" bIns="45720" rtlCol="0" anchor="ctr"/>
          <a:lstStyle>
            <a:defPPr>
              <a:defRPr lang="en-US"/>
            </a:defPPr>
            <a:lvl1pPr marL="0" algn="ctr" defTabSz="914400" rtl="0" eaLnBrk="1" latinLnBrk="0" hangingPunct="1">
              <a:defRPr sz="1000" kern="1200">
                <a:solidFill>
                  <a:schemeClr val="tx1">
                    <a:tint val="75000"/>
                  </a:schemeClr>
                </a:solidFill>
                <a:latin typeface="Poppins" panose="00000500000000000000" pitchFamily="50" charset="0"/>
                <a:ea typeface="+mn-ea"/>
                <a:cs typeface="Poppins" panose="00000500000000000000" pitchFamily="50"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FAF63893-4B0C-4F88-9650-53ECAF8C5052}" type="slidenum">
              <a:rPr kumimoji="0" lang="en-IN" sz="1000" b="0" i="0" u="none" strike="noStrike" kern="1200" cap="none" spc="0" normalizeH="0" baseline="0" noProof="0" smtClean="0">
                <a:ln>
                  <a:noFill/>
                </a:ln>
                <a:solidFill>
                  <a:prstClr val="black">
                    <a:tint val="75000"/>
                  </a:prstClr>
                </a:solidFill>
                <a:effectLst/>
                <a:uLnTx/>
                <a:uFillTx/>
                <a:latin typeface="Poppins" panose="00000500000000000000" pitchFamily="50" charset="0"/>
                <a:ea typeface="+mn-ea"/>
                <a:cs typeface="Poppins" panose="00000500000000000000" pitchFamily="50" charset="0"/>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IN" sz="1000" b="0" i="0" u="none" strike="noStrike" kern="1200" cap="none" spc="0" normalizeH="0" baseline="0" noProof="0" dirty="0">
              <a:ln>
                <a:noFill/>
              </a:ln>
              <a:solidFill>
                <a:prstClr val="black">
                  <a:tint val="75000"/>
                </a:prstClr>
              </a:solidFill>
              <a:effectLst/>
              <a:uLnTx/>
              <a:uFillTx/>
              <a:latin typeface="Poppins" panose="00000500000000000000" pitchFamily="50" charset="0"/>
              <a:ea typeface="+mn-ea"/>
              <a:cs typeface="Poppins" panose="00000500000000000000" pitchFamily="50" charset="0"/>
            </a:endParaRPr>
          </a:p>
        </p:txBody>
      </p:sp>
      <p:sp>
        <p:nvSpPr>
          <p:cNvPr id="14" name="Text Placeholder 13">
            <a:extLst>
              <a:ext uri="{FF2B5EF4-FFF2-40B4-BE49-F238E27FC236}">
                <a16:creationId xmlns:a16="http://schemas.microsoft.com/office/drawing/2014/main" id="{25B4D872-DF40-449C-82B3-1CD1CB36207D}"/>
              </a:ext>
            </a:extLst>
          </p:cNvPr>
          <p:cNvSpPr>
            <a:spLocks noGrp="1"/>
          </p:cNvSpPr>
          <p:nvPr>
            <p:ph type="body" sz="quarter" idx="12"/>
          </p:nvPr>
        </p:nvSpPr>
        <p:spPr>
          <a:xfrm>
            <a:off x="517795" y="2143938"/>
            <a:ext cx="11282553" cy="1665441"/>
          </a:xfrm>
          <a:prstGeom prst="rect">
            <a:avLst/>
          </a:prstGeom>
        </p:spPr>
        <p:txBody>
          <a:bodyPr/>
          <a:lstStyle>
            <a:lvl1pPr marL="0" indent="0" algn="l">
              <a:lnSpc>
                <a:spcPct val="100000"/>
              </a:lnSpc>
              <a:spcBef>
                <a:spcPts val="0"/>
              </a:spcBef>
              <a:buFontTx/>
              <a:buNone/>
              <a:defRPr sz="1400"/>
            </a:lvl1pPr>
            <a:lvl2pPr marL="457200" indent="0">
              <a:lnSpc>
                <a:spcPct val="100000"/>
              </a:lnSpc>
              <a:spcBef>
                <a:spcPts val="0"/>
              </a:spcBef>
              <a:buFontTx/>
              <a:buNone/>
              <a:defRPr/>
            </a:lvl2pPr>
            <a:lvl3pPr marL="914400" indent="0">
              <a:lnSpc>
                <a:spcPct val="100000"/>
              </a:lnSpc>
              <a:spcBef>
                <a:spcPts val="0"/>
              </a:spcBef>
              <a:buFontTx/>
              <a:buNone/>
              <a:defRPr/>
            </a:lvl3pPr>
            <a:lvl4pPr marL="1371600" indent="0">
              <a:lnSpc>
                <a:spcPct val="100000"/>
              </a:lnSpc>
              <a:spcBef>
                <a:spcPts val="0"/>
              </a:spcBef>
              <a:buFontTx/>
              <a:buNone/>
              <a:defRPr/>
            </a:lvl4pPr>
            <a:lvl5pPr marL="1828800" indent="0">
              <a:lnSpc>
                <a:spcPct val="100000"/>
              </a:lnSpc>
              <a:spcBef>
                <a:spcPts val="0"/>
              </a:spcBef>
              <a:buFontTx/>
              <a:buNone/>
              <a:defRPr/>
            </a:lvl5pPr>
          </a:lstStyle>
          <a:p>
            <a:pPr lvl="0"/>
            <a:r>
              <a:rPr lang="en-US"/>
              <a:t>Click to edit Master text styles</a:t>
            </a:r>
          </a:p>
        </p:txBody>
      </p:sp>
      <p:sp>
        <p:nvSpPr>
          <p:cNvPr id="27" name="Text Placeholder 26">
            <a:extLst>
              <a:ext uri="{FF2B5EF4-FFF2-40B4-BE49-F238E27FC236}">
                <a16:creationId xmlns:a16="http://schemas.microsoft.com/office/drawing/2014/main" id="{7F95ED18-2524-47E1-86E0-A9EAB896F0CA}"/>
              </a:ext>
            </a:extLst>
          </p:cNvPr>
          <p:cNvSpPr>
            <a:spLocks noGrp="1"/>
          </p:cNvSpPr>
          <p:nvPr>
            <p:ph type="body" sz="quarter" idx="15"/>
          </p:nvPr>
        </p:nvSpPr>
        <p:spPr>
          <a:xfrm>
            <a:off x="537569" y="1628461"/>
            <a:ext cx="5364727" cy="361444"/>
          </a:xfrm>
          <a:prstGeom prst="rect">
            <a:avLst/>
          </a:prstGeom>
          <a:solidFill>
            <a:schemeClr val="accent1"/>
          </a:solidFill>
        </p:spPr>
        <p:txBody>
          <a:bodyPr lIns="91440" tIns="91440" rIns="91440" bIns="91440" anchor="ctr"/>
          <a:lstStyle>
            <a:lvl1pPr marL="0" indent="0" algn="l">
              <a:lnSpc>
                <a:spcPct val="100000"/>
              </a:lnSpc>
              <a:spcBef>
                <a:spcPts val="0"/>
              </a:spcBef>
              <a:buFontTx/>
              <a:buNone/>
              <a:defRPr lang="en-US" sz="1600" b="1" kern="1200" dirty="0" smtClean="0">
                <a:solidFill>
                  <a:schemeClr val="bg1"/>
                </a:solidFill>
                <a:latin typeface="+mn-lt"/>
                <a:ea typeface="+mn-ea"/>
                <a:cs typeface="Poppins Light" panose="00000400000000000000" pitchFamily="50" charset="0"/>
              </a:defRPr>
            </a:lvl1pPr>
            <a:lvl2pPr marL="457200" indent="0">
              <a:buFontTx/>
              <a:buNone/>
              <a:defRPr lang="en-US" sz="1600" b="1" kern="1200" dirty="0" smtClean="0">
                <a:solidFill>
                  <a:schemeClr val="bg1"/>
                </a:solidFill>
                <a:latin typeface="+mn-lt"/>
                <a:ea typeface="+mn-ea"/>
                <a:cs typeface="Poppins Light" panose="00000400000000000000" pitchFamily="50" charset="0"/>
              </a:defRPr>
            </a:lvl2pPr>
            <a:lvl3pPr marL="914400" indent="0">
              <a:buFontTx/>
              <a:buNone/>
              <a:defRPr lang="en-US" sz="1600" b="1" kern="1200" dirty="0" smtClean="0">
                <a:solidFill>
                  <a:schemeClr val="bg1"/>
                </a:solidFill>
                <a:latin typeface="+mn-lt"/>
                <a:ea typeface="+mn-ea"/>
                <a:cs typeface="Poppins Light" panose="00000400000000000000" pitchFamily="50" charset="0"/>
              </a:defRPr>
            </a:lvl3pPr>
            <a:lvl4pPr marL="1371600" indent="0">
              <a:buFontTx/>
              <a:buNone/>
              <a:defRPr lang="en-US" sz="1600" b="1" kern="1200" dirty="0" smtClean="0">
                <a:solidFill>
                  <a:schemeClr val="bg1"/>
                </a:solidFill>
                <a:latin typeface="+mn-lt"/>
                <a:ea typeface="+mn-ea"/>
                <a:cs typeface="Poppins Light" panose="00000400000000000000" pitchFamily="50" charset="0"/>
              </a:defRPr>
            </a:lvl4pPr>
            <a:lvl5pPr marL="1828800" indent="0">
              <a:buFontTx/>
              <a:buNone/>
              <a:defRPr lang="en-IN" sz="1600" b="1" kern="1200" dirty="0" smtClean="0">
                <a:solidFill>
                  <a:schemeClr val="bg1"/>
                </a:solidFill>
                <a:latin typeface="+mn-lt"/>
                <a:ea typeface="+mn-ea"/>
                <a:cs typeface="Poppins Light" panose="00000400000000000000" pitchFamily="50" charset="0"/>
              </a:defRPr>
            </a:lvl5pPr>
          </a:lstStyle>
          <a:p>
            <a:pPr lvl="0"/>
            <a:r>
              <a:rPr lang="en-US"/>
              <a:t>Click to edit Master text styles</a:t>
            </a:r>
          </a:p>
        </p:txBody>
      </p:sp>
      <p:sp>
        <p:nvSpPr>
          <p:cNvPr id="21" name="Rectangle 20">
            <a:extLst>
              <a:ext uri="{FF2B5EF4-FFF2-40B4-BE49-F238E27FC236}">
                <a16:creationId xmlns:a16="http://schemas.microsoft.com/office/drawing/2014/main" id="{163327FB-AD2C-4807-8877-393629932EAE}"/>
              </a:ext>
            </a:extLst>
          </p:cNvPr>
          <p:cNvSpPr/>
          <p:nvPr userDrawn="1"/>
        </p:nvSpPr>
        <p:spPr>
          <a:xfrm>
            <a:off x="329184" y="4279495"/>
            <a:ext cx="11621716" cy="2171086"/>
          </a:xfrm>
          <a:prstGeom prst="rect">
            <a:avLst/>
          </a:prstGeom>
          <a:solidFill>
            <a:schemeClr val="bg1"/>
          </a:solid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IN"/>
          </a:p>
        </p:txBody>
      </p:sp>
      <p:sp>
        <p:nvSpPr>
          <p:cNvPr id="23" name="Text Placeholder 13">
            <a:extLst>
              <a:ext uri="{FF2B5EF4-FFF2-40B4-BE49-F238E27FC236}">
                <a16:creationId xmlns:a16="http://schemas.microsoft.com/office/drawing/2014/main" id="{8C36D342-47DA-4C10-9A9C-0FD90E5205D7}"/>
              </a:ext>
            </a:extLst>
          </p:cNvPr>
          <p:cNvSpPr>
            <a:spLocks noGrp="1"/>
          </p:cNvSpPr>
          <p:nvPr>
            <p:ph type="body" sz="quarter" idx="16"/>
          </p:nvPr>
        </p:nvSpPr>
        <p:spPr>
          <a:xfrm>
            <a:off x="517795" y="4613996"/>
            <a:ext cx="11282553" cy="1665441"/>
          </a:xfrm>
          <a:prstGeom prst="rect">
            <a:avLst/>
          </a:prstGeom>
        </p:spPr>
        <p:txBody>
          <a:bodyPr/>
          <a:lstStyle>
            <a:lvl1pPr marL="0" indent="0" algn="l">
              <a:lnSpc>
                <a:spcPct val="100000"/>
              </a:lnSpc>
              <a:spcBef>
                <a:spcPts val="0"/>
              </a:spcBef>
              <a:buFontTx/>
              <a:buNone/>
              <a:defRPr sz="1400"/>
            </a:lvl1pPr>
            <a:lvl2pPr marL="457200" indent="0">
              <a:lnSpc>
                <a:spcPct val="100000"/>
              </a:lnSpc>
              <a:spcBef>
                <a:spcPts val="0"/>
              </a:spcBef>
              <a:buFontTx/>
              <a:buNone/>
              <a:defRPr/>
            </a:lvl2pPr>
            <a:lvl3pPr marL="914400" indent="0">
              <a:lnSpc>
                <a:spcPct val="100000"/>
              </a:lnSpc>
              <a:spcBef>
                <a:spcPts val="0"/>
              </a:spcBef>
              <a:buFontTx/>
              <a:buNone/>
              <a:defRPr/>
            </a:lvl3pPr>
            <a:lvl4pPr marL="1371600" indent="0">
              <a:lnSpc>
                <a:spcPct val="100000"/>
              </a:lnSpc>
              <a:spcBef>
                <a:spcPts val="0"/>
              </a:spcBef>
              <a:buFontTx/>
              <a:buNone/>
              <a:defRPr/>
            </a:lvl4pPr>
            <a:lvl5pPr marL="1828800" indent="0">
              <a:lnSpc>
                <a:spcPct val="100000"/>
              </a:lnSpc>
              <a:spcBef>
                <a:spcPts val="0"/>
              </a:spcBef>
              <a:buFontTx/>
              <a:buNone/>
              <a:defRPr/>
            </a:lvl5pPr>
          </a:lstStyle>
          <a:p>
            <a:pPr lvl="0"/>
            <a:r>
              <a:rPr lang="en-US"/>
              <a:t>Click to edit Master text styles</a:t>
            </a:r>
          </a:p>
        </p:txBody>
      </p:sp>
      <p:sp>
        <p:nvSpPr>
          <p:cNvPr id="24" name="Text Placeholder 26">
            <a:extLst>
              <a:ext uri="{FF2B5EF4-FFF2-40B4-BE49-F238E27FC236}">
                <a16:creationId xmlns:a16="http://schemas.microsoft.com/office/drawing/2014/main" id="{DB99ABD1-8DC0-42BB-BA01-C193D6EBE640}"/>
              </a:ext>
            </a:extLst>
          </p:cNvPr>
          <p:cNvSpPr>
            <a:spLocks noGrp="1"/>
          </p:cNvSpPr>
          <p:nvPr>
            <p:ph type="body" sz="quarter" idx="17"/>
          </p:nvPr>
        </p:nvSpPr>
        <p:spPr>
          <a:xfrm>
            <a:off x="537569" y="4098519"/>
            <a:ext cx="5364727" cy="361444"/>
          </a:xfrm>
          <a:prstGeom prst="rect">
            <a:avLst/>
          </a:prstGeom>
          <a:solidFill>
            <a:schemeClr val="accent1"/>
          </a:solidFill>
        </p:spPr>
        <p:txBody>
          <a:bodyPr lIns="91440" tIns="91440" rIns="91440" bIns="91440" anchor="ctr"/>
          <a:lstStyle>
            <a:lvl1pPr marL="0" indent="0" algn="l">
              <a:lnSpc>
                <a:spcPct val="100000"/>
              </a:lnSpc>
              <a:spcBef>
                <a:spcPts val="0"/>
              </a:spcBef>
              <a:buFontTx/>
              <a:buNone/>
              <a:defRPr lang="en-US" sz="1600" b="1" kern="1200" dirty="0" smtClean="0">
                <a:solidFill>
                  <a:schemeClr val="bg1"/>
                </a:solidFill>
                <a:latin typeface="+mn-lt"/>
                <a:ea typeface="+mn-ea"/>
                <a:cs typeface="Poppins Light" panose="00000400000000000000" pitchFamily="50" charset="0"/>
              </a:defRPr>
            </a:lvl1pPr>
            <a:lvl2pPr marL="457200" indent="0">
              <a:buFontTx/>
              <a:buNone/>
              <a:defRPr lang="en-US" sz="1600" b="1" kern="1200" dirty="0" smtClean="0">
                <a:solidFill>
                  <a:schemeClr val="bg1"/>
                </a:solidFill>
                <a:latin typeface="+mn-lt"/>
                <a:ea typeface="+mn-ea"/>
                <a:cs typeface="Poppins Light" panose="00000400000000000000" pitchFamily="50" charset="0"/>
              </a:defRPr>
            </a:lvl2pPr>
            <a:lvl3pPr marL="914400" indent="0">
              <a:buFontTx/>
              <a:buNone/>
              <a:defRPr lang="en-US" sz="1600" b="1" kern="1200" dirty="0" smtClean="0">
                <a:solidFill>
                  <a:schemeClr val="bg1"/>
                </a:solidFill>
                <a:latin typeface="+mn-lt"/>
                <a:ea typeface="+mn-ea"/>
                <a:cs typeface="Poppins Light" panose="00000400000000000000" pitchFamily="50" charset="0"/>
              </a:defRPr>
            </a:lvl3pPr>
            <a:lvl4pPr marL="1371600" indent="0">
              <a:buFontTx/>
              <a:buNone/>
              <a:defRPr lang="en-US" sz="1600" b="1" kern="1200" dirty="0" smtClean="0">
                <a:solidFill>
                  <a:schemeClr val="bg1"/>
                </a:solidFill>
                <a:latin typeface="+mn-lt"/>
                <a:ea typeface="+mn-ea"/>
                <a:cs typeface="Poppins Light" panose="00000400000000000000" pitchFamily="50" charset="0"/>
              </a:defRPr>
            </a:lvl4pPr>
            <a:lvl5pPr marL="1828800" indent="0">
              <a:buFontTx/>
              <a:buNone/>
              <a:defRPr lang="en-IN" sz="1600" b="1" kern="1200" dirty="0" smtClean="0">
                <a:solidFill>
                  <a:schemeClr val="bg1"/>
                </a:solidFill>
                <a:latin typeface="+mn-lt"/>
                <a:ea typeface="+mn-ea"/>
                <a:cs typeface="Poppins Light" panose="00000400000000000000" pitchFamily="50" charset="0"/>
              </a:defRPr>
            </a:lvl5pPr>
          </a:lstStyle>
          <a:p>
            <a:pPr lvl="0"/>
            <a:r>
              <a:rPr lang="en-US"/>
              <a:t>Click to edit Master text styles</a:t>
            </a:r>
          </a:p>
        </p:txBody>
      </p:sp>
    </p:spTree>
    <p:extLst>
      <p:ext uri="{BB962C8B-B14F-4D97-AF65-F5344CB8AC3E}">
        <p14:creationId xmlns:p14="http://schemas.microsoft.com/office/powerpoint/2010/main" val="75832069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_3 column Content">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E310A999-AF28-469F-8200-E636C58D2F70}"/>
              </a:ext>
            </a:extLst>
          </p:cNvPr>
          <p:cNvSpPr/>
          <p:nvPr userDrawn="1"/>
        </p:nvSpPr>
        <p:spPr>
          <a:xfrm>
            <a:off x="296885" y="2194582"/>
            <a:ext cx="3805216" cy="4084819"/>
          </a:xfrm>
          <a:prstGeom prst="rect">
            <a:avLst/>
          </a:prstGeom>
          <a:solidFill>
            <a:schemeClr val="bg1"/>
          </a:solid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Text Placeholder 18">
            <a:extLst>
              <a:ext uri="{FF2B5EF4-FFF2-40B4-BE49-F238E27FC236}">
                <a16:creationId xmlns:a16="http://schemas.microsoft.com/office/drawing/2014/main" id="{989B3E5B-7F18-435F-BAC7-08FDF8270CE7}"/>
              </a:ext>
            </a:extLst>
          </p:cNvPr>
          <p:cNvSpPr>
            <a:spLocks noGrp="1"/>
          </p:cNvSpPr>
          <p:nvPr>
            <p:ph type="body" sz="quarter" idx="20"/>
          </p:nvPr>
        </p:nvSpPr>
        <p:spPr>
          <a:xfrm>
            <a:off x="596118" y="2028125"/>
            <a:ext cx="3206750" cy="342900"/>
          </a:xfrm>
          <a:prstGeom prst="rect">
            <a:avLst/>
          </a:prstGeom>
          <a:solidFill>
            <a:schemeClr val="bg1"/>
          </a:solidFill>
        </p:spPr>
        <p:txBody>
          <a:bodyPr lIns="0" tIns="0" rIns="0" bIns="0"/>
          <a:lstStyle>
            <a:lvl1pPr marL="0" indent="0" algn="l">
              <a:buFontTx/>
              <a:buNone/>
              <a:defRPr lang="en-US" sz="1600" b="1" smtClean="0">
                <a:solidFill>
                  <a:schemeClr val="accent1"/>
                </a:solidFill>
                <a:cs typeface="Poppins Light" panose="00000400000000000000" pitchFamily="50" charset="0"/>
              </a:defRPr>
            </a:lvl1pPr>
            <a:lvl2pPr>
              <a:defRPr lang="en-US" smtClean="0"/>
            </a:lvl2pPr>
            <a:lvl3pPr>
              <a:defRPr lang="en-US" smtClean="0"/>
            </a:lvl3pPr>
            <a:lvl4pPr>
              <a:defRPr lang="en-US" smtClean="0"/>
            </a:lvl4pPr>
            <a:lvl5pPr>
              <a:defRPr lang="en-IN"/>
            </a:lvl5pPr>
          </a:lstStyle>
          <a:p>
            <a:pPr marL="228600" lvl="0" indent="-228600" algn="ctr">
              <a:lnSpc>
                <a:spcPct val="100000"/>
              </a:lnSpc>
              <a:spcBef>
                <a:spcPts val="0"/>
              </a:spcBef>
            </a:pPr>
            <a:r>
              <a:rPr lang="en-US"/>
              <a:t>Click to edit Master text styles</a:t>
            </a:r>
          </a:p>
        </p:txBody>
      </p:sp>
      <p:pic>
        <p:nvPicPr>
          <p:cNvPr id="3" name="Graphic 2">
            <a:extLst>
              <a:ext uri="{FF2B5EF4-FFF2-40B4-BE49-F238E27FC236}">
                <a16:creationId xmlns:a16="http://schemas.microsoft.com/office/drawing/2014/main" id="{EA77E4D2-B742-42FB-B709-EE648C8FCA0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23952" y="0"/>
            <a:ext cx="12192000" cy="55002"/>
          </a:xfrm>
          <a:prstGeom prst="rect">
            <a:avLst/>
          </a:prstGeom>
        </p:spPr>
      </p:pic>
      <p:sp>
        <p:nvSpPr>
          <p:cNvPr id="4" name="Rectangle 3">
            <a:extLst>
              <a:ext uri="{FF2B5EF4-FFF2-40B4-BE49-F238E27FC236}">
                <a16:creationId xmlns:a16="http://schemas.microsoft.com/office/drawing/2014/main" id="{C046B851-BD79-4D4B-AD11-B421969D2684}"/>
              </a:ext>
            </a:extLst>
          </p:cNvPr>
          <p:cNvSpPr/>
          <p:nvPr userDrawn="1"/>
        </p:nvSpPr>
        <p:spPr>
          <a:xfrm>
            <a:off x="11518084" y="125835"/>
            <a:ext cx="140536" cy="140536"/>
          </a:xfrm>
          <a:prstGeom prst="rect">
            <a:avLst/>
          </a:prstGeom>
          <a:solidFill>
            <a:srgbClr val="FE5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4C03238E-6963-4E4D-BBD1-21BBB875F9CD}"/>
              </a:ext>
            </a:extLst>
          </p:cNvPr>
          <p:cNvSpPr/>
          <p:nvPr userDrawn="1"/>
        </p:nvSpPr>
        <p:spPr>
          <a:xfrm>
            <a:off x="11734492" y="125835"/>
            <a:ext cx="140536" cy="140536"/>
          </a:xfrm>
          <a:prstGeom prst="rect">
            <a:avLst/>
          </a:prstGeom>
          <a:solidFill>
            <a:srgbClr val="6DCD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B8E227E7-5C0D-4056-AB17-0C3268D89C1D}"/>
              </a:ext>
            </a:extLst>
          </p:cNvPr>
          <p:cNvSpPr/>
          <p:nvPr userDrawn="1"/>
        </p:nvSpPr>
        <p:spPr>
          <a:xfrm>
            <a:off x="11950900" y="125835"/>
            <a:ext cx="140536" cy="140536"/>
          </a:xfrm>
          <a:prstGeom prst="rect">
            <a:avLst/>
          </a:prstGeom>
          <a:solidFill>
            <a:srgbClr val="004E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78528C0C-32CD-4B60-8712-7C5FC9584248}"/>
              </a:ext>
            </a:extLst>
          </p:cNvPr>
          <p:cNvSpPr txBox="1"/>
          <p:nvPr userDrawn="1"/>
        </p:nvSpPr>
        <p:spPr>
          <a:xfrm>
            <a:off x="0" y="6575289"/>
            <a:ext cx="3110147" cy="230832"/>
          </a:xfrm>
          <a:prstGeom prst="rect">
            <a:avLst/>
          </a:prstGeom>
          <a:noFill/>
        </p:spPr>
        <p:txBody>
          <a:bodyPr wrap="none" rtlCol="0">
            <a:spAutoFit/>
          </a:bodyPr>
          <a:lstStyle/>
          <a:p>
            <a:pPr algn="r"/>
            <a:r>
              <a:rPr lang="en-US" sz="900" dirty="0">
                <a:solidFill>
                  <a:schemeClr val="tx1">
                    <a:lumMod val="50000"/>
                    <a:lumOff val="50000"/>
                  </a:schemeClr>
                </a:solidFill>
                <a:latin typeface="Poppins" panose="00000500000000000000" pitchFamily="50" charset="0"/>
                <a:cs typeface="Poppins" panose="00000500000000000000" pitchFamily="50" charset="0"/>
              </a:rPr>
              <a:t>© COPYRIGHT 2022, TREDENCE. ALL RIGHTS RESERVED</a:t>
            </a:r>
            <a:endParaRPr lang="en-IN" sz="900" dirty="0">
              <a:solidFill>
                <a:schemeClr val="tx1">
                  <a:lumMod val="50000"/>
                  <a:lumOff val="50000"/>
                </a:schemeClr>
              </a:solidFill>
              <a:latin typeface="Poppins" panose="00000500000000000000" pitchFamily="50" charset="0"/>
              <a:cs typeface="Poppins" panose="00000500000000000000" pitchFamily="50" charset="0"/>
            </a:endParaRPr>
          </a:p>
        </p:txBody>
      </p:sp>
      <p:grpSp>
        <p:nvGrpSpPr>
          <p:cNvPr id="8" name="Group 7">
            <a:extLst>
              <a:ext uri="{FF2B5EF4-FFF2-40B4-BE49-F238E27FC236}">
                <a16:creationId xmlns:a16="http://schemas.microsoft.com/office/drawing/2014/main" id="{98214D7B-D29D-4378-9E7D-B63740ED85C9}"/>
              </a:ext>
            </a:extLst>
          </p:cNvPr>
          <p:cNvGrpSpPr/>
          <p:nvPr userDrawn="1"/>
        </p:nvGrpSpPr>
        <p:grpSpPr>
          <a:xfrm>
            <a:off x="5902296" y="6657690"/>
            <a:ext cx="387409" cy="0"/>
            <a:chOff x="5905144" y="6657690"/>
            <a:chExt cx="387409" cy="0"/>
          </a:xfrm>
        </p:grpSpPr>
        <p:cxnSp>
          <p:nvCxnSpPr>
            <p:cNvPr id="9" name="Straight Connector 8">
              <a:extLst>
                <a:ext uri="{FF2B5EF4-FFF2-40B4-BE49-F238E27FC236}">
                  <a16:creationId xmlns:a16="http://schemas.microsoft.com/office/drawing/2014/main" id="{153AA31C-1EA9-44F8-B0B9-7CF32138F11D}"/>
                </a:ext>
              </a:extLst>
            </p:cNvPr>
            <p:cNvCxnSpPr>
              <a:cxnSpLocks/>
            </p:cNvCxnSpPr>
            <p:nvPr userDrawn="1"/>
          </p:nvCxnSpPr>
          <p:spPr>
            <a:xfrm>
              <a:off x="5905144" y="6657690"/>
              <a:ext cx="71215" cy="0"/>
            </a:xfrm>
            <a:prstGeom prst="line">
              <a:avLst/>
            </a:prstGeom>
            <a:ln w="28575">
              <a:solidFill>
                <a:srgbClr val="FE5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AB8FBDF-7E0E-4D7E-862D-428314E932F1}"/>
                </a:ext>
              </a:extLst>
            </p:cNvPr>
            <p:cNvCxnSpPr>
              <a:cxnSpLocks/>
            </p:cNvCxnSpPr>
            <p:nvPr userDrawn="1"/>
          </p:nvCxnSpPr>
          <p:spPr>
            <a:xfrm>
              <a:off x="6221338" y="6657690"/>
              <a:ext cx="71215" cy="0"/>
            </a:xfrm>
            <a:prstGeom prst="line">
              <a:avLst/>
            </a:prstGeom>
            <a:ln w="28575">
              <a:solidFill>
                <a:srgbClr val="FE5000"/>
              </a:solidFill>
            </a:ln>
          </p:spPr>
          <p:style>
            <a:lnRef idx="1">
              <a:schemeClr val="accent1"/>
            </a:lnRef>
            <a:fillRef idx="0">
              <a:schemeClr val="accent1"/>
            </a:fillRef>
            <a:effectRef idx="0">
              <a:schemeClr val="accent1"/>
            </a:effectRef>
            <a:fontRef idx="minor">
              <a:schemeClr val="tx1"/>
            </a:fontRef>
          </p:style>
        </p:cxnSp>
      </p:grpSp>
      <p:pic>
        <p:nvPicPr>
          <p:cNvPr id="11" name="Graphic 10">
            <a:extLst>
              <a:ext uri="{FF2B5EF4-FFF2-40B4-BE49-F238E27FC236}">
                <a16:creationId xmlns:a16="http://schemas.microsoft.com/office/drawing/2014/main" id="{6316D5ED-ED5A-4DEA-A26A-D216A8E5F18A}"/>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734492" y="6583835"/>
            <a:ext cx="180984" cy="192001"/>
          </a:xfrm>
          <a:prstGeom prst="rect">
            <a:avLst/>
          </a:prstGeom>
        </p:spPr>
      </p:pic>
      <p:cxnSp>
        <p:nvCxnSpPr>
          <p:cNvPr id="12" name="Straight Connector 11">
            <a:extLst>
              <a:ext uri="{FF2B5EF4-FFF2-40B4-BE49-F238E27FC236}">
                <a16:creationId xmlns:a16="http://schemas.microsoft.com/office/drawing/2014/main" id="{859A14B3-7083-444C-AE90-1951DA124D3E}"/>
              </a:ext>
            </a:extLst>
          </p:cNvPr>
          <p:cNvCxnSpPr>
            <a:cxnSpLocks/>
          </p:cNvCxnSpPr>
          <p:nvPr userDrawn="1"/>
        </p:nvCxnSpPr>
        <p:spPr>
          <a:xfrm>
            <a:off x="0" y="6496048"/>
            <a:ext cx="121920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0" name="Title 18">
            <a:extLst>
              <a:ext uri="{FF2B5EF4-FFF2-40B4-BE49-F238E27FC236}">
                <a16:creationId xmlns:a16="http://schemas.microsoft.com/office/drawing/2014/main" id="{7725916F-093B-4C56-85A1-46E7828AF415}"/>
              </a:ext>
            </a:extLst>
          </p:cNvPr>
          <p:cNvSpPr>
            <a:spLocks noGrp="1"/>
          </p:cNvSpPr>
          <p:nvPr>
            <p:ph type="title"/>
          </p:nvPr>
        </p:nvSpPr>
        <p:spPr>
          <a:xfrm>
            <a:off x="329184" y="266371"/>
            <a:ext cx="10972800" cy="584775"/>
          </a:xfrm>
          <a:prstGeom prst="rect">
            <a:avLst/>
          </a:prstGeom>
        </p:spPr>
        <p:txBody>
          <a:bodyPr lIns="0" tIns="0" rIns="0" bIns="0"/>
          <a:lstStyle>
            <a:lvl1pPr>
              <a:defRPr lang="en-US" sz="2800" b="1" kern="1200" smtClean="0">
                <a:solidFill>
                  <a:schemeClr val="tx1"/>
                </a:solidFill>
                <a:latin typeface="Poppins" panose="00000500000000000000" pitchFamily="50" charset="0"/>
                <a:ea typeface="+mn-ea"/>
                <a:cs typeface="Poppins" panose="00000500000000000000" pitchFamily="50" charset="0"/>
              </a:defRPr>
            </a:lvl1pPr>
          </a:lstStyle>
          <a:p>
            <a:r>
              <a:rPr lang="en-US"/>
              <a:t>Click to edit Master title style</a:t>
            </a:r>
            <a:endParaRPr lang="en-IN" dirty="0"/>
          </a:p>
        </p:txBody>
      </p:sp>
      <p:sp>
        <p:nvSpPr>
          <p:cNvPr id="25" name="Content Placeholder 21">
            <a:extLst>
              <a:ext uri="{FF2B5EF4-FFF2-40B4-BE49-F238E27FC236}">
                <a16:creationId xmlns:a16="http://schemas.microsoft.com/office/drawing/2014/main" id="{442361EB-3A00-488E-A73E-65766E41F9EC}"/>
              </a:ext>
            </a:extLst>
          </p:cNvPr>
          <p:cNvSpPr>
            <a:spLocks noGrp="1"/>
          </p:cNvSpPr>
          <p:nvPr>
            <p:ph sz="quarter" idx="10"/>
          </p:nvPr>
        </p:nvSpPr>
        <p:spPr>
          <a:xfrm>
            <a:off x="329184" y="1238496"/>
            <a:ext cx="11558635" cy="246221"/>
          </a:xfrm>
          <a:prstGeom prst="rect">
            <a:avLst/>
          </a:prstGeom>
          <a:noFill/>
        </p:spPr>
        <p:txBody>
          <a:bodyPr wrap="square" lIns="0" tIns="0" rIns="0" bIns="0" rtlCol="0">
            <a:spAutoFit/>
          </a:bodyPr>
          <a:lstStyle>
            <a:lvl1pPr marL="0" indent="0">
              <a:lnSpc>
                <a:spcPct val="100000"/>
              </a:lnSpc>
              <a:spcBef>
                <a:spcPts val="0"/>
              </a:spcBef>
              <a:buNone/>
              <a:defRPr lang="en-US" sz="1600" dirty="0" smtClean="0">
                <a:latin typeface="+mn-lt"/>
                <a:cs typeface="Poppins Light" panose="00000400000000000000" pitchFamily="50" charset="0"/>
              </a:defRPr>
            </a:lvl1pPr>
            <a:lvl2pPr marL="228600" indent="0">
              <a:buNone/>
              <a:defRPr lang="en-US" sz="1600" kern="1200" dirty="0" smtClean="0">
                <a:solidFill>
                  <a:schemeClr val="tx1"/>
                </a:solidFill>
                <a:latin typeface="Poppins Light" panose="00000400000000000000" pitchFamily="50" charset="0"/>
                <a:ea typeface="+mn-ea"/>
                <a:cs typeface="Poppins Light" panose="00000400000000000000" pitchFamily="50" charset="0"/>
              </a:defRPr>
            </a:lvl2pPr>
            <a:lvl3pPr marL="685800" indent="0">
              <a:buNone/>
              <a:defRPr lang="en-US" sz="1600" kern="1200" dirty="0" smtClean="0">
                <a:solidFill>
                  <a:schemeClr val="tx1"/>
                </a:solidFill>
                <a:latin typeface="Poppins Light" panose="00000400000000000000" pitchFamily="50" charset="0"/>
                <a:ea typeface="+mn-ea"/>
                <a:cs typeface="Poppins Light" panose="00000400000000000000" pitchFamily="50" charset="0"/>
              </a:defRPr>
            </a:lvl3pPr>
            <a:lvl4pPr marL="1143000" indent="0">
              <a:buNone/>
              <a:defRPr lang="en-US" sz="1600" kern="1200" dirty="0" smtClean="0">
                <a:solidFill>
                  <a:schemeClr val="tx1"/>
                </a:solidFill>
                <a:latin typeface="Poppins Light" panose="00000400000000000000" pitchFamily="50" charset="0"/>
                <a:ea typeface="+mn-ea"/>
                <a:cs typeface="Poppins Light" panose="00000400000000000000" pitchFamily="50" charset="0"/>
              </a:defRPr>
            </a:lvl4pPr>
            <a:lvl5pPr marL="1600200" indent="0">
              <a:buNone/>
              <a:defRPr lang="en-IN" sz="1600" kern="1200" dirty="0" smtClean="0">
                <a:solidFill>
                  <a:schemeClr val="tx1"/>
                </a:solidFill>
                <a:latin typeface="Poppins Light" panose="00000400000000000000" pitchFamily="50" charset="0"/>
                <a:ea typeface="+mn-ea"/>
                <a:cs typeface="Poppins Light" panose="00000400000000000000" pitchFamily="50" charset="0"/>
              </a:defRPr>
            </a:lvl5pPr>
          </a:lstStyle>
          <a:p>
            <a:pPr marL="0" lvl="0"/>
            <a:r>
              <a:rPr lang="en-US"/>
              <a:t>Click to edit Master text styles</a:t>
            </a:r>
          </a:p>
        </p:txBody>
      </p:sp>
      <p:sp>
        <p:nvSpPr>
          <p:cNvPr id="15" name="Slide Number Placeholder 5">
            <a:extLst>
              <a:ext uri="{FF2B5EF4-FFF2-40B4-BE49-F238E27FC236}">
                <a16:creationId xmlns:a16="http://schemas.microsoft.com/office/drawing/2014/main" id="{802C5A8C-78F9-4251-B1C3-EC8C1C1DEBFB}"/>
              </a:ext>
            </a:extLst>
          </p:cNvPr>
          <p:cNvSpPr txBox="1">
            <a:spLocks/>
          </p:cNvSpPr>
          <p:nvPr userDrawn="1"/>
        </p:nvSpPr>
        <p:spPr>
          <a:xfrm>
            <a:off x="5905500" y="6499675"/>
            <a:ext cx="380999" cy="365125"/>
          </a:xfrm>
          <a:prstGeom prst="rect">
            <a:avLst/>
          </a:prstGeom>
        </p:spPr>
        <p:txBody>
          <a:bodyPr vert="horz" lIns="91440" tIns="45720" rIns="91440" bIns="45720" rtlCol="0" anchor="ctr"/>
          <a:lstStyle>
            <a:defPPr>
              <a:defRPr lang="en-US"/>
            </a:defPPr>
            <a:lvl1pPr marL="0" algn="ctr" defTabSz="914400" rtl="0" eaLnBrk="1" latinLnBrk="0" hangingPunct="1">
              <a:defRPr sz="1000" kern="1200">
                <a:solidFill>
                  <a:schemeClr val="tx1">
                    <a:tint val="75000"/>
                  </a:schemeClr>
                </a:solidFill>
                <a:latin typeface="Poppins" panose="00000500000000000000" pitchFamily="50" charset="0"/>
                <a:ea typeface="+mn-ea"/>
                <a:cs typeface="Poppins" panose="00000500000000000000" pitchFamily="50"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FAF63893-4B0C-4F88-9650-53ECAF8C5052}" type="slidenum">
              <a:rPr kumimoji="0" lang="en-IN" sz="1000" b="0" i="0" u="none" strike="noStrike" kern="1200" cap="none" spc="0" normalizeH="0" baseline="0" noProof="0" smtClean="0">
                <a:ln>
                  <a:noFill/>
                </a:ln>
                <a:solidFill>
                  <a:prstClr val="black">
                    <a:tint val="75000"/>
                  </a:prstClr>
                </a:solidFill>
                <a:effectLst/>
                <a:uLnTx/>
                <a:uFillTx/>
                <a:latin typeface="Poppins" panose="00000500000000000000" pitchFamily="50" charset="0"/>
                <a:ea typeface="+mn-ea"/>
                <a:cs typeface="Poppins" panose="00000500000000000000" pitchFamily="50" charset="0"/>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IN" sz="1000" b="0" i="0" u="none" strike="noStrike" kern="1200" cap="none" spc="0" normalizeH="0" baseline="0" noProof="0" dirty="0">
              <a:ln>
                <a:noFill/>
              </a:ln>
              <a:solidFill>
                <a:prstClr val="black">
                  <a:tint val="75000"/>
                </a:prstClr>
              </a:solidFill>
              <a:effectLst/>
              <a:uLnTx/>
              <a:uFillTx/>
              <a:latin typeface="Poppins" panose="00000500000000000000" pitchFamily="50" charset="0"/>
              <a:ea typeface="+mn-ea"/>
              <a:cs typeface="Poppins" panose="00000500000000000000" pitchFamily="50" charset="0"/>
            </a:endParaRPr>
          </a:p>
        </p:txBody>
      </p:sp>
      <p:sp>
        <p:nvSpPr>
          <p:cNvPr id="14" name="Text Placeholder 13">
            <a:extLst>
              <a:ext uri="{FF2B5EF4-FFF2-40B4-BE49-F238E27FC236}">
                <a16:creationId xmlns:a16="http://schemas.microsoft.com/office/drawing/2014/main" id="{25B4D872-DF40-449C-82B3-1CD1CB36207D}"/>
              </a:ext>
            </a:extLst>
          </p:cNvPr>
          <p:cNvSpPr>
            <a:spLocks noGrp="1"/>
          </p:cNvSpPr>
          <p:nvPr>
            <p:ph type="body" sz="quarter" idx="12"/>
          </p:nvPr>
        </p:nvSpPr>
        <p:spPr>
          <a:xfrm>
            <a:off x="453243" y="2487293"/>
            <a:ext cx="3492500" cy="3609318"/>
          </a:xfrm>
          <a:prstGeom prst="rect">
            <a:avLst/>
          </a:prstGeom>
        </p:spPr>
        <p:txBody>
          <a:bodyPr/>
          <a:lstStyle>
            <a:lvl1pPr marL="0" indent="0" algn="ctr">
              <a:lnSpc>
                <a:spcPct val="100000"/>
              </a:lnSpc>
              <a:spcBef>
                <a:spcPts val="0"/>
              </a:spcBef>
              <a:buFontTx/>
              <a:buNone/>
              <a:defRPr sz="1400"/>
            </a:lvl1pPr>
            <a:lvl2pPr marL="457200" indent="0">
              <a:lnSpc>
                <a:spcPct val="100000"/>
              </a:lnSpc>
              <a:spcBef>
                <a:spcPts val="0"/>
              </a:spcBef>
              <a:buFontTx/>
              <a:buNone/>
              <a:defRPr/>
            </a:lvl2pPr>
            <a:lvl3pPr marL="914400" indent="0">
              <a:lnSpc>
                <a:spcPct val="100000"/>
              </a:lnSpc>
              <a:spcBef>
                <a:spcPts val="0"/>
              </a:spcBef>
              <a:buFontTx/>
              <a:buNone/>
              <a:defRPr/>
            </a:lvl3pPr>
            <a:lvl4pPr marL="1371600" indent="0">
              <a:lnSpc>
                <a:spcPct val="100000"/>
              </a:lnSpc>
              <a:spcBef>
                <a:spcPts val="0"/>
              </a:spcBef>
              <a:buFontTx/>
              <a:buNone/>
              <a:defRPr/>
            </a:lvl4pPr>
            <a:lvl5pPr marL="1828800" indent="0">
              <a:lnSpc>
                <a:spcPct val="100000"/>
              </a:lnSpc>
              <a:spcBef>
                <a:spcPts val="0"/>
              </a:spcBef>
              <a:buFontTx/>
              <a:buNone/>
              <a:defRPr/>
            </a:lvl5pPr>
          </a:lstStyle>
          <a:p>
            <a:pPr lvl="0"/>
            <a:r>
              <a:rPr lang="en-US"/>
              <a:t>Click to edit Master text styles</a:t>
            </a:r>
          </a:p>
        </p:txBody>
      </p:sp>
      <p:sp>
        <p:nvSpPr>
          <p:cNvPr id="29" name="Rectangle 28">
            <a:extLst>
              <a:ext uri="{FF2B5EF4-FFF2-40B4-BE49-F238E27FC236}">
                <a16:creationId xmlns:a16="http://schemas.microsoft.com/office/drawing/2014/main" id="{47EF8473-396F-42B2-9DBD-CE986BA0B0CC}"/>
              </a:ext>
            </a:extLst>
          </p:cNvPr>
          <p:cNvSpPr/>
          <p:nvPr userDrawn="1"/>
        </p:nvSpPr>
        <p:spPr>
          <a:xfrm>
            <a:off x="4183348" y="2194582"/>
            <a:ext cx="3805216" cy="4084819"/>
          </a:xfrm>
          <a:prstGeom prst="rect">
            <a:avLst/>
          </a:prstGeom>
          <a:solidFill>
            <a:schemeClr val="bg1"/>
          </a:solid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 Placeholder 18">
            <a:extLst>
              <a:ext uri="{FF2B5EF4-FFF2-40B4-BE49-F238E27FC236}">
                <a16:creationId xmlns:a16="http://schemas.microsoft.com/office/drawing/2014/main" id="{BEE495BC-902F-4596-9844-0500A7F06506}"/>
              </a:ext>
            </a:extLst>
          </p:cNvPr>
          <p:cNvSpPr>
            <a:spLocks noGrp="1"/>
          </p:cNvSpPr>
          <p:nvPr>
            <p:ph type="body" sz="quarter" idx="21"/>
          </p:nvPr>
        </p:nvSpPr>
        <p:spPr>
          <a:xfrm>
            <a:off x="4482581" y="2028125"/>
            <a:ext cx="3206750" cy="342900"/>
          </a:xfrm>
          <a:prstGeom prst="rect">
            <a:avLst/>
          </a:prstGeom>
          <a:solidFill>
            <a:schemeClr val="bg1"/>
          </a:solidFill>
        </p:spPr>
        <p:txBody>
          <a:bodyPr lIns="0" tIns="0" rIns="0" bIns="0"/>
          <a:lstStyle>
            <a:lvl1pPr marL="0" indent="0" algn="ctr">
              <a:buFontTx/>
              <a:buNone/>
              <a:defRPr lang="en-US" sz="1600" b="1" smtClean="0">
                <a:solidFill>
                  <a:schemeClr val="accent1"/>
                </a:solidFill>
                <a:cs typeface="Poppins Light" panose="00000400000000000000" pitchFamily="50" charset="0"/>
              </a:defRPr>
            </a:lvl1pPr>
            <a:lvl2pPr>
              <a:defRPr lang="en-US" smtClean="0"/>
            </a:lvl2pPr>
            <a:lvl3pPr>
              <a:defRPr lang="en-US" smtClean="0"/>
            </a:lvl3pPr>
            <a:lvl4pPr>
              <a:defRPr lang="en-US" smtClean="0"/>
            </a:lvl4pPr>
            <a:lvl5pPr>
              <a:defRPr lang="en-IN"/>
            </a:lvl5pPr>
          </a:lstStyle>
          <a:p>
            <a:pPr marL="228600" lvl="0" indent="-228600" algn="ctr">
              <a:lnSpc>
                <a:spcPct val="100000"/>
              </a:lnSpc>
              <a:spcBef>
                <a:spcPts val="0"/>
              </a:spcBef>
            </a:pPr>
            <a:r>
              <a:rPr lang="en-US"/>
              <a:t>Click to edit Master text styles</a:t>
            </a:r>
          </a:p>
        </p:txBody>
      </p:sp>
      <p:sp>
        <p:nvSpPr>
          <p:cNvPr id="34" name="Text Placeholder 13">
            <a:extLst>
              <a:ext uri="{FF2B5EF4-FFF2-40B4-BE49-F238E27FC236}">
                <a16:creationId xmlns:a16="http://schemas.microsoft.com/office/drawing/2014/main" id="{4BBE7463-8BFA-4312-A39D-4778B77EBCB7}"/>
              </a:ext>
            </a:extLst>
          </p:cNvPr>
          <p:cNvSpPr>
            <a:spLocks noGrp="1"/>
          </p:cNvSpPr>
          <p:nvPr>
            <p:ph type="body" sz="quarter" idx="22"/>
          </p:nvPr>
        </p:nvSpPr>
        <p:spPr>
          <a:xfrm>
            <a:off x="4339706" y="2487293"/>
            <a:ext cx="3492500" cy="3609318"/>
          </a:xfrm>
          <a:prstGeom prst="rect">
            <a:avLst/>
          </a:prstGeom>
        </p:spPr>
        <p:txBody>
          <a:bodyPr/>
          <a:lstStyle>
            <a:lvl1pPr marL="0" indent="0" algn="ctr">
              <a:lnSpc>
                <a:spcPct val="100000"/>
              </a:lnSpc>
              <a:spcBef>
                <a:spcPts val="0"/>
              </a:spcBef>
              <a:buFontTx/>
              <a:buNone/>
              <a:defRPr sz="1400"/>
            </a:lvl1pPr>
            <a:lvl2pPr marL="457200" indent="0">
              <a:lnSpc>
                <a:spcPct val="100000"/>
              </a:lnSpc>
              <a:spcBef>
                <a:spcPts val="0"/>
              </a:spcBef>
              <a:buFontTx/>
              <a:buNone/>
              <a:defRPr/>
            </a:lvl2pPr>
            <a:lvl3pPr marL="914400" indent="0">
              <a:lnSpc>
                <a:spcPct val="100000"/>
              </a:lnSpc>
              <a:spcBef>
                <a:spcPts val="0"/>
              </a:spcBef>
              <a:buFontTx/>
              <a:buNone/>
              <a:defRPr/>
            </a:lvl3pPr>
            <a:lvl4pPr marL="1371600" indent="0">
              <a:lnSpc>
                <a:spcPct val="100000"/>
              </a:lnSpc>
              <a:spcBef>
                <a:spcPts val="0"/>
              </a:spcBef>
              <a:buFontTx/>
              <a:buNone/>
              <a:defRPr/>
            </a:lvl4pPr>
            <a:lvl5pPr marL="1828800" indent="0">
              <a:lnSpc>
                <a:spcPct val="100000"/>
              </a:lnSpc>
              <a:spcBef>
                <a:spcPts val="0"/>
              </a:spcBef>
              <a:buFontTx/>
              <a:buNone/>
              <a:defRPr/>
            </a:lvl5pPr>
          </a:lstStyle>
          <a:p>
            <a:pPr lvl="0"/>
            <a:r>
              <a:rPr lang="en-US"/>
              <a:t>Click to edit Master text styles</a:t>
            </a:r>
          </a:p>
        </p:txBody>
      </p:sp>
      <p:sp>
        <p:nvSpPr>
          <p:cNvPr id="35" name="Rectangle 34">
            <a:extLst>
              <a:ext uri="{FF2B5EF4-FFF2-40B4-BE49-F238E27FC236}">
                <a16:creationId xmlns:a16="http://schemas.microsoft.com/office/drawing/2014/main" id="{05F06EA8-049D-4F13-85D9-17B4AD740294}"/>
              </a:ext>
            </a:extLst>
          </p:cNvPr>
          <p:cNvSpPr/>
          <p:nvPr userDrawn="1"/>
        </p:nvSpPr>
        <p:spPr>
          <a:xfrm>
            <a:off x="8069812" y="2194582"/>
            <a:ext cx="3805216" cy="4084819"/>
          </a:xfrm>
          <a:prstGeom prst="rect">
            <a:avLst/>
          </a:prstGeom>
          <a:solidFill>
            <a:schemeClr val="bg1"/>
          </a:solid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 Placeholder 18">
            <a:extLst>
              <a:ext uri="{FF2B5EF4-FFF2-40B4-BE49-F238E27FC236}">
                <a16:creationId xmlns:a16="http://schemas.microsoft.com/office/drawing/2014/main" id="{7FEE0B3E-54F8-4A66-A979-FCAFCFD7406B}"/>
              </a:ext>
            </a:extLst>
          </p:cNvPr>
          <p:cNvSpPr>
            <a:spLocks noGrp="1"/>
          </p:cNvSpPr>
          <p:nvPr>
            <p:ph type="body" sz="quarter" idx="23"/>
          </p:nvPr>
        </p:nvSpPr>
        <p:spPr>
          <a:xfrm>
            <a:off x="8369045" y="2028125"/>
            <a:ext cx="3206750" cy="342900"/>
          </a:xfrm>
          <a:prstGeom prst="rect">
            <a:avLst/>
          </a:prstGeom>
          <a:solidFill>
            <a:schemeClr val="bg1"/>
          </a:solidFill>
        </p:spPr>
        <p:txBody>
          <a:bodyPr lIns="0" tIns="0" rIns="0" bIns="0"/>
          <a:lstStyle>
            <a:lvl1pPr marL="0" indent="0" algn="ctr">
              <a:buFontTx/>
              <a:buNone/>
              <a:defRPr lang="en-US" sz="1600" b="1" smtClean="0">
                <a:solidFill>
                  <a:schemeClr val="accent1"/>
                </a:solidFill>
                <a:cs typeface="Poppins Light" panose="00000400000000000000" pitchFamily="50" charset="0"/>
              </a:defRPr>
            </a:lvl1pPr>
            <a:lvl2pPr>
              <a:defRPr lang="en-US" smtClean="0"/>
            </a:lvl2pPr>
            <a:lvl3pPr>
              <a:defRPr lang="en-US" smtClean="0"/>
            </a:lvl3pPr>
            <a:lvl4pPr>
              <a:defRPr lang="en-US" smtClean="0"/>
            </a:lvl4pPr>
            <a:lvl5pPr>
              <a:defRPr lang="en-IN"/>
            </a:lvl5pPr>
          </a:lstStyle>
          <a:p>
            <a:pPr marL="228600" lvl="0" indent="-228600" algn="ctr">
              <a:lnSpc>
                <a:spcPct val="100000"/>
              </a:lnSpc>
              <a:spcBef>
                <a:spcPts val="0"/>
              </a:spcBef>
            </a:pPr>
            <a:r>
              <a:rPr lang="en-US"/>
              <a:t>Click to edit Master text styles</a:t>
            </a:r>
          </a:p>
        </p:txBody>
      </p:sp>
      <p:sp>
        <p:nvSpPr>
          <p:cNvPr id="40" name="Text Placeholder 13">
            <a:extLst>
              <a:ext uri="{FF2B5EF4-FFF2-40B4-BE49-F238E27FC236}">
                <a16:creationId xmlns:a16="http://schemas.microsoft.com/office/drawing/2014/main" id="{ED4ED13A-18FA-4B41-86F2-13C15F46CC23}"/>
              </a:ext>
            </a:extLst>
          </p:cNvPr>
          <p:cNvSpPr>
            <a:spLocks noGrp="1"/>
          </p:cNvSpPr>
          <p:nvPr>
            <p:ph type="body" sz="quarter" idx="24"/>
          </p:nvPr>
        </p:nvSpPr>
        <p:spPr>
          <a:xfrm>
            <a:off x="8226170" y="2487293"/>
            <a:ext cx="3492500" cy="3609318"/>
          </a:xfrm>
          <a:prstGeom prst="rect">
            <a:avLst/>
          </a:prstGeom>
        </p:spPr>
        <p:txBody>
          <a:bodyPr/>
          <a:lstStyle>
            <a:lvl1pPr marL="0" indent="0" algn="ctr">
              <a:lnSpc>
                <a:spcPct val="100000"/>
              </a:lnSpc>
              <a:spcBef>
                <a:spcPts val="0"/>
              </a:spcBef>
              <a:buFontTx/>
              <a:buNone/>
              <a:defRPr sz="1400"/>
            </a:lvl1pPr>
            <a:lvl2pPr marL="457200" indent="0">
              <a:lnSpc>
                <a:spcPct val="100000"/>
              </a:lnSpc>
              <a:spcBef>
                <a:spcPts val="0"/>
              </a:spcBef>
              <a:buFontTx/>
              <a:buNone/>
              <a:defRPr/>
            </a:lvl2pPr>
            <a:lvl3pPr marL="914400" indent="0">
              <a:lnSpc>
                <a:spcPct val="100000"/>
              </a:lnSpc>
              <a:spcBef>
                <a:spcPts val="0"/>
              </a:spcBef>
              <a:buFontTx/>
              <a:buNone/>
              <a:defRPr/>
            </a:lvl3pPr>
            <a:lvl4pPr marL="1371600" indent="0">
              <a:lnSpc>
                <a:spcPct val="100000"/>
              </a:lnSpc>
              <a:spcBef>
                <a:spcPts val="0"/>
              </a:spcBef>
              <a:buFontTx/>
              <a:buNone/>
              <a:defRPr/>
            </a:lvl4pPr>
            <a:lvl5pPr marL="1828800" indent="0">
              <a:lnSpc>
                <a:spcPct val="100000"/>
              </a:lnSpc>
              <a:spcBef>
                <a:spcPts val="0"/>
              </a:spcBef>
              <a:buFontTx/>
              <a:buNone/>
              <a:defRPr/>
            </a:lvl5pPr>
          </a:lstStyle>
          <a:p>
            <a:pPr lvl="0"/>
            <a:r>
              <a:rPr lang="en-US"/>
              <a:t>Click to edit Master text styles</a:t>
            </a:r>
          </a:p>
        </p:txBody>
      </p:sp>
    </p:spTree>
    <p:extLst>
      <p:ext uri="{BB962C8B-B14F-4D97-AF65-F5344CB8AC3E}">
        <p14:creationId xmlns:p14="http://schemas.microsoft.com/office/powerpoint/2010/main" val="169701011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_3 Row content">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E310A999-AF28-469F-8200-E636C58D2F70}"/>
              </a:ext>
            </a:extLst>
          </p:cNvPr>
          <p:cNvSpPr/>
          <p:nvPr userDrawn="1"/>
        </p:nvSpPr>
        <p:spPr>
          <a:xfrm>
            <a:off x="296884" y="1842987"/>
            <a:ext cx="11578143" cy="1349549"/>
          </a:xfrm>
          <a:prstGeom prst="rect">
            <a:avLst/>
          </a:prstGeom>
          <a:solidFill>
            <a:schemeClr val="bg1"/>
          </a:solid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6" name="Text Placeholder 18">
            <a:extLst>
              <a:ext uri="{FF2B5EF4-FFF2-40B4-BE49-F238E27FC236}">
                <a16:creationId xmlns:a16="http://schemas.microsoft.com/office/drawing/2014/main" id="{989B3E5B-7F18-435F-BAC7-08FDF8270CE7}"/>
              </a:ext>
            </a:extLst>
          </p:cNvPr>
          <p:cNvSpPr>
            <a:spLocks noGrp="1"/>
          </p:cNvSpPr>
          <p:nvPr>
            <p:ph type="body" sz="quarter" idx="20"/>
          </p:nvPr>
        </p:nvSpPr>
        <p:spPr>
          <a:xfrm>
            <a:off x="596118" y="1671537"/>
            <a:ext cx="3868426" cy="296540"/>
          </a:xfrm>
          <a:prstGeom prst="rect">
            <a:avLst/>
          </a:prstGeom>
          <a:solidFill>
            <a:schemeClr val="accent1"/>
          </a:solidFill>
        </p:spPr>
        <p:txBody>
          <a:bodyPr lIns="91440" tIns="91440" rIns="91440" bIns="91440" anchor="ctr"/>
          <a:lstStyle>
            <a:lvl1pPr marL="0" indent="0" algn="l">
              <a:buFontTx/>
              <a:buNone/>
              <a:defRPr lang="en-US" sz="1600" b="1" smtClean="0">
                <a:solidFill>
                  <a:schemeClr val="bg1"/>
                </a:solidFill>
                <a:cs typeface="Poppins Light" panose="00000400000000000000" pitchFamily="50" charset="0"/>
              </a:defRPr>
            </a:lvl1pPr>
            <a:lvl2pPr>
              <a:defRPr lang="en-US" smtClean="0"/>
            </a:lvl2pPr>
            <a:lvl3pPr>
              <a:defRPr lang="en-US" smtClean="0"/>
            </a:lvl3pPr>
            <a:lvl4pPr>
              <a:defRPr lang="en-US" smtClean="0"/>
            </a:lvl4pPr>
            <a:lvl5pPr>
              <a:defRPr lang="en-IN"/>
            </a:lvl5pPr>
          </a:lstStyle>
          <a:p>
            <a:pPr marL="228600" lvl="0" indent="-228600" algn="ctr">
              <a:lnSpc>
                <a:spcPct val="100000"/>
              </a:lnSpc>
              <a:spcBef>
                <a:spcPts val="0"/>
              </a:spcBef>
            </a:pPr>
            <a:r>
              <a:rPr lang="en-US"/>
              <a:t>Click to edit Master text styles</a:t>
            </a:r>
          </a:p>
        </p:txBody>
      </p:sp>
      <p:pic>
        <p:nvPicPr>
          <p:cNvPr id="3" name="Graphic 2">
            <a:extLst>
              <a:ext uri="{FF2B5EF4-FFF2-40B4-BE49-F238E27FC236}">
                <a16:creationId xmlns:a16="http://schemas.microsoft.com/office/drawing/2014/main" id="{EA77E4D2-B742-42FB-B709-EE648C8FCA0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23952" y="0"/>
            <a:ext cx="12192000" cy="55002"/>
          </a:xfrm>
          <a:prstGeom prst="rect">
            <a:avLst/>
          </a:prstGeom>
        </p:spPr>
      </p:pic>
      <p:sp>
        <p:nvSpPr>
          <p:cNvPr id="4" name="Rectangle 3">
            <a:extLst>
              <a:ext uri="{FF2B5EF4-FFF2-40B4-BE49-F238E27FC236}">
                <a16:creationId xmlns:a16="http://schemas.microsoft.com/office/drawing/2014/main" id="{C046B851-BD79-4D4B-AD11-B421969D2684}"/>
              </a:ext>
            </a:extLst>
          </p:cNvPr>
          <p:cNvSpPr/>
          <p:nvPr userDrawn="1"/>
        </p:nvSpPr>
        <p:spPr>
          <a:xfrm>
            <a:off x="11518084" y="125835"/>
            <a:ext cx="140536" cy="140536"/>
          </a:xfrm>
          <a:prstGeom prst="rect">
            <a:avLst/>
          </a:prstGeom>
          <a:solidFill>
            <a:srgbClr val="FE5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4C03238E-6963-4E4D-BBD1-21BBB875F9CD}"/>
              </a:ext>
            </a:extLst>
          </p:cNvPr>
          <p:cNvSpPr/>
          <p:nvPr userDrawn="1"/>
        </p:nvSpPr>
        <p:spPr>
          <a:xfrm>
            <a:off x="11734492" y="125835"/>
            <a:ext cx="140536" cy="140536"/>
          </a:xfrm>
          <a:prstGeom prst="rect">
            <a:avLst/>
          </a:prstGeom>
          <a:solidFill>
            <a:srgbClr val="6DCD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B8E227E7-5C0D-4056-AB17-0C3268D89C1D}"/>
              </a:ext>
            </a:extLst>
          </p:cNvPr>
          <p:cNvSpPr/>
          <p:nvPr userDrawn="1"/>
        </p:nvSpPr>
        <p:spPr>
          <a:xfrm>
            <a:off x="11950900" y="125835"/>
            <a:ext cx="140536" cy="140536"/>
          </a:xfrm>
          <a:prstGeom prst="rect">
            <a:avLst/>
          </a:prstGeom>
          <a:solidFill>
            <a:srgbClr val="004E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78528C0C-32CD-4B60-8712-7C5FC9584248}"/>
              </a:ext>
            </a:extLst>
          </p:cNvPr>
          <p:cNvSpPr txBox="1"/>
          <p:nvPr userDrawn="1"/>
        </p:nvSpPr>
        <p:spPr>
          <a:xfrm>
            <a:off x="0" y="6575289"/>
            <a:ext cx="3110147" cy="230832"/>
          </a:xfrm>
          <a:prstGeom prst="rect">
            <a:avLst/>
          </a:prstGeom>
          <a:noFill/>
        </p:spPr>
        <p:txBody>
          <a:bodyPr wrap="none" rtlCol="0">
            <a:spAutoFit/>
          </a:bodyPr>
          <a:lstStyle/>
          <a:p>
            <a:pPr algn="r"/>
            <a:r>
              <a:rPr lang="en-US" sz="900" dirty="0">
                <a:solidFill>
                  <a:schemeClr val="tx1">
                    <a:lumMod val="50000"/>
                    <a:lumOff val="50000"/>
                  </a:schemeClr>
                </a:solidFill>
                <a:latin typeface="Poppins" panose="00000500000000000000" pitchFamily="50" charset="0"/>
                <a:cs typeface="Poppins" panose="00000500000000000000" pitchFamily="50" charset="0"/>
              </a:rPr>
              <a:t>© COPYRIGHT 2022, TREDENCE. ALL RIGHTS RESERVED</a:t>
            </a:r>
            <a:endParaRPr lang="en-IN" sz="900" dirty="0">
              <a:solidFill>
                <a:schemeClr val="tx1">
                  <a:lumMod val="50000"/>
                  <a:lumOff val="50000"/>
                </a:schemeClr>
              </a:solidFill>
              <a:latin typeface="Poppins" panose="00000500000000000000" pitchFamily="50" charset="0"/>
              <a:cs typeface="Poppins" panose="00000500000000000000" pitchFamily="50" charset="0"/>
            </a:endParaRPr>
          </a:p>
        </p:txBody>
      </p:sp>
      <p:grpSp>
        <p:nvGrpSpPr>
          <p:cNvPr id="8" name="Group 7">
            <a:extLst>
              <a:ext uri="{FF2B5EF4-FFF2-40B4-BE49-F238E27FC236}">
                <a16:creationId xmlns:a16="http://schemas.microsoft.com/office/drawing/2014/main" id="{98214D7B-D29D-4378-9E7D-B63740ED85C9}"/>
              </a:ext>
            </a:extLst>
          </p:cNvPr>
          <p:cNvGrpSpPr/>
          <p:nvPr userDrawn="1"/>
        </p:nvGrpSpPr>
        <p:grpSpPr>
          <a:xfrm>
            <a:off x="5902296" y="6657690"/>
            <a:ext cx="387409" cy="0"/>
            <a:chOff x="5905144" y="6657690"/>
            <a:chExt cx="387409" cy="0"/>
          </a:xfrm>
        </p:grpSpPr>
        <p:cxnSp>
          <p:nvCxnSpPr>
            <p:cNvPr id="9" name="Straight Connector 8">
              <a:extLst>
                <a:ext uri="{FF2B5EF4-FFF2-40B4-BE49-F238E27FC236}">
                  <a16:creationId xmlns:a16="http://schemas.microsoft.com/office/drawing/2014/main" id="{153AA31C-1EA9-44F8-B0B9-7CF32138F11D}"/>
                </a:ext>
              </a:extLst>
            </p:cNvPr>
            <p:cNvCxnSpPr>
              <a:cxnSpLocks/>
            </p:cNvCxnSpPr>
            <p:nvPr userDrawn="1"/>
          </p:nvCxnSpPr>
          <p:spPr>
            <a:xfrm>
              <a:off x="5905144" y="6657690"/>
              <a:ext cx="71215" cy="0"/>
            </a:xfrm>
            <a:prstGeom prst="line">
              <a:avLst/>
            </a:prstGeom>
            <a:ln w="28575">
              <a:solidFill>
                <a:srgbClr val="FE5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AB8FBDF-7E0E-4D7E-862D-428314E932F1}"/>
                </a:ext>
              </a:extLst>
            </p:cNvPr>
            <p:cNvCxnSpPr>
              <a:cxnSpLocks/>
            </p:cNvCxnSpPr>
            <p:nvPr userDrawn="1"/>
          </p:nvCxnSpPr>
          <p:spPr>
            <a:xfrm>
              <a:off x="6221338" y="6657690"/>
              <a:ext cx="71215" cy="0"/>
            </a:xfrm>
            <a:prstGeom prst="line">
              <a:avLst/>
            </a:prstGeom>
            <a:ln w="28575">
              <a:solidFill>
                <a:srgbClr val="FE5000"/>
              </a:solidFill>
            </a:ln>
          </p:spPr>
          <p:style>
            <a:lnRef idx="1">
              <a:schemeClr val="accent1"/>
            </a:lnRef>
            <a:fillRef idx="0">
              <a:schemeClr val="accent1"/>
            </a:fillRef>
            <a:effectRef idx="0">
              <a:schemeClr val="accent1"/>
            </a:effectRef>
            <a:fontRef idx="minor">
              <a:schemeClr val="tx1"/>
            </a:fontRef>
          </p:style>
        </p:cxnSp>
      </p:grpSp>
      <p:pic>
        <p:nvPicPr>
          <p:cNvPr id="11" name="Graphic 10">
            <a:extLst>
              <a:ext uri="{FF2B5EF4-FFF2-40B4-BE49-F238E27FC236}">
                <a16:creationId xmlns:a16="http://schemas.microsoft.com/office/drawing/2014/main" id="{6316D5ED-ED5A-4DEA-A26A-D216A8E5F18A}"/>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734492" y="6583835"/>
            <a:ext cx="180984" cy="192001"/>
          </a:xfrm>
          <a:prstGeom prst="rect">
            <a:avLst/>
          </a:prstGeom>
        </p:spPr>
      </p:pic>
      <p:cxnSp>
        <p:nvCxnSpPr>
          <p:cNvPr id="12" name="Straight Connector 11">
            <a:extLst>
              <a:ext uri="{FF2B5EF4-FFF2-40B4-BE49-F238E27FC236}">
                <a16:creationId xmlns:a16="http://schemas.microsoft.com/office/drawing/2014/main" id="{859A14B3-7083-444C-AE90-1951DA124D3E}"/>
              </a:ext>
            </a:extLst>
          </p:cNvPr>
          <p:cNvCxnSpPr>
            <a:cxnSpLocks/>
          </p:cNvCxnSpPr>
          <p:nvPr userDrawn="1"/>
        </p:nvCxnSpPr>
        <p:spPr>
          <a:xfrm>
            <a:off x="0" y="6496048"/>
            <a:ext cx="121920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0" name="Title 18">
            <a:extLst>
              <a:ext uri="{FF2B5EF4-FFF2-40B4-BE49-F238E27FC236}">
                <a16:creationId xmlns:a16="http://schemas.microsoft.com/office/drawing/2014/main" id="{7725916F-093B-4C56-85A1-46E7828AF415}"/>
              </a:ext>
            </a:extLst>
          </p:cNvPr>
          <p:cNvSpPr>
            <a:spLocks noGrp="1"/>
          </p:cNvSpPr>
          <p:nvPr>
            <p:ph type="title"/>
          </p:nvPr>
        </p:nvSpPr>
        <p:spPr>
          <a:xfrm>
            <a:off x="329184" y="266371"/>
            <a:ext cx="10972800" cy="584775"/>
          </a:xfrm>
          <a:prstGeom prst="rect">
            <a:avLst/>
          </a:prstGeom>
        </p:spPr>
        <p:txBody>
          <a:bodyPr lIns="0" tIns="0" rIns="0" bIns="0"/>
          <a:lstStyle>
            <a:lvl1pPr>
              <a:defRPr lang="en-US" sz="2800" b="1" kern="1200" smtClean="0">
                <a:solidFill>
                  <a:schemeClr val="tx1"/>
                </a:solidFill>
                <a:latin typeface="Poppins" panose="00000500000000000000" pitchFamily="50" charset="0"/>
                <a:ea typeface="+mn-ea"/>
                <a:cs typeface="Poppins" panose="00000500000000000000" pitchFamily="50" charset="0"/>
              </a:defRPr>
            </a:lvl1pPr>
          </a:lstStyle>
          <a:p>
            <a:r>
              <a:rPr lang="en-US"/>
              <a:t>Click to edit Master title style</a:t>
            </a:r>
            <a:endParaRPr lang="en-IN" dirty="0"/>
          </a:p>
        </p:txBody>
      </p:sp>
      <p:sp>
        <p:nvSpPr>
          <p:cNvPr id="25" name="Content Placeholder 21">
            <a:extLst>
              <a:ext uri="{FF2B5EF4-FFF2-40B4-BE49-F238E27FC236}">
                <a16:creationId xmlns:a16="http://schemas.microsoft.com/office/drawing/2014/main" id="{442361EB-3A00-488E-A73E-65766E41F9EC}"/>
              </a:ext>
            </a:extLst>
          </p:cNvPr>
          <p:cNvSpPr>
            <a:spLocks noGrp="1"/>
          </p:cNvSpPr>
          <p:nvPr>
            <p:ph sz="quarter" idx="10"/>
          </p:nvPr>
        </p:nvSpPr>
        <p:spPr>
          <a:xfrm>
            <a:off x="329184" y="1238496"/>
            <a:ext cx="11558635" cy="246221"/>
          </a:xfrm>
          <a:prstGeom prst="rect">
            <a:avLst/>
          </a:prstGeom>
          <a:noFill/>
        </p:spPr>
        <p:txBody>
          <a:bodyPr wrap="square" lIns="0" tIns="0" rIns="0" bIns="0" rtlCol="0">
            <a:spAutoFit/>
          </a:bodyPr>
          <a:lstStyle>
            <a:lvl1pPr marL="0" indent="0">
              <a:lnSpc>
                <a:spcPct val="100000"/>
              </a:lnSpc>
              <a:spcBef>
                <a:spcPts val="0"/>
              </a:spcBef>
              <a:buNone/>
              <a:defRPr lang="en-US" sz="1600" dirty="0" smtClean="0">
                <a:latin typeface="+mn-lt"/>
                <a:cs typeface="Poppins Light" panose="00000400000000000000" pitchFamily="50" charset="0"/>
              </a:defRPr>
            </a:lvl1pPr>
            <a:lvl2pPr marL="228600" indent="0">
              <a:buNone/>
              <a:defRPr lang="en-US" sz="1600" kern="1200" dirty="0" smtClean="0">
                <a:solidFill>
                  <a:schemeClr val="tx1"/>
                </a:solidFill>
                <a:latin typeface="Poppins Light" panose="00000400000000000000" pitchFamily="50" charset="0"/>
                <a:ea typeface="+mn-ea"/>
                <a:cs typeface="Poppins Light" panose="00000400000000000000" pitchFamily="50" charset="0"/>
              </a:defRPr>
            </a:lvl2pPr>
            <a:lvl3pPr marL="685800" indent="0">
              <a:buNone/>
              <a:defRPr lang="en-US" sz="1600" kern="1200" dirty="0" smtClean="0">
                <a:solidFill>
                  <a:schemeClr val="tx1"/>
                </a:solidFill>
                <a:latin typeface="Poppins Light" panose="00000400000000000000" pitchFamily="50" charset="0"/>
                <a:ea typeface="+mn-ea"/>
                <a:cs typeface="Poppins Light" panose="00000400000000000000" pitchFamily="50" charset="0"/>
              </a:defRPr>
            </a:lvl3pPr>
            <a:lvl4pPr marL="1143000" indent="0">
              <a:buNone/>
              <a:defRPr lang="en-US" sz="1600" kern="1200" dirty="0" smtClean="0">
                <a:solidFill>
                  <a:schemeClr val="tx1"/>
                </a:solidFill>
                <a:latin typeface="Poppins Light" panose="00000400000000000000" pitchFamily="50" charset="0"/>
                <a:ea typeface="+mn-ea"/>
                <a:cs typeface="Poppins Light" panose="00000400000000000000" pitchFamily="50" charset="0"/>
              </a:defRPr>
            </a:lvl4pPr>
            <a:lvl5pPr marL="1600200" indent="0">
              <a:buNone/>
              <a:defRPr lang="en-IN" sz="1600" kern="1200" dirty="0" smtClean="0">
                <a:solidFill>
                  <a:schemeClr val="tx1"/>
                </a:solidFill>
                <a:latin typeface="Poppins Light" panose="00000400000000000000" pitchFamily="50" charset="0"/>
                <a:ea typeface="+mn-ea"/>
                <a:cs typeface="Poppins Light" panose="00000400000000000000" pitchFamily="50" charset="0"/>
              </a:defRPr>
            </a:lvl5pPr>
          </a:lstStyle>
          <a:p>
            <a:pPr marL="0" lvl="0"/>
            <a:r>
              <a:rPr lang="en-US"/>
              <a:t>Click to edit Master text styles</a:t>
            </a:r>
          </a:p>
        </p:txBody>
      </p:sp>
      <p:sp>
        <p:nvSpPr>
          <p:cNvPr id="15" name="Slide Number Placeholder 5">
            <a:extLst>
              <a:ext uri="{FF2B5EF4-FFF2-40B4-BE49-F238E27FC236}">
                <a16:creationId xmlns:a16="http://schemas.microsoft.com/office/drawing/2014/main" id="{802C5A8C-78F9-4251-B1C3-EC8C1C1DEBFB}"/>
              </a:ext>
            </a:extLst>
          </p:cNvPr>
          <p:cNvSpPr txBox="1">
            <a:spLocks/>
          </p:cNvSpPr>
          <p:nvPr userDrawn="1"/>
        </p:nvSpPr>
        <p:spPr>
          <a:xfrm>
            <a:off x="5905500" y="6499675"/>
            <a:ext cx="380999" cy="365125"/>
          </a:xfrm>
          <a:prstGeom prst="rect">
            <a:avLst/>
          </a:prstGeom>
        </p:spPr>
        <p:txBody>
          <a:bodyPr vert="horz" lIns="91440" tIns="45720" rIns="91440" bIns="45720" rtlCol="0" anchor="ctr"/>
          <a:lstStyle>
            <a:defPPr>
              <a:defRPr lang="en-US"/>
            </a:defPPr>
            <a:lvl1pPr marL="0" algn="ctr" defTabSz="914400" rtl="0" eaLnBrk="1" latinLnBrk="0" hangingPunct="1">
              <a:defRPr sz="1000" kern="1200">
                <a:solidFill>
                  <a:schemeClr val="tx1">
                    <a:tint val="75000"/>
                  </a:schemeClr>
                </a:solidFill>
                <a:latin typeface="Poppins" panose="00000500000000000000" pitchFamily="50" charset="0"/>
                <a:ea typeface="+mn-ea"/>
                <a:cs typeface="Poppins" panose="00000500000000000000" pitchFamily="50"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FAF63893-4B0C-4F88-9650-53ECAF8C5052}" type="slidenum">
              <a:rPr kumimoji="0" lang="en-IN" sz="1000" b="0" i="0" u="none" strike="noStrike" kern="1200" cap="none" spc="0" normalizeH="0" baseline="0" noProof="0" smtClean="0">
                <a:ln>
                  <a:noFill/>
                </a:ln>
                <a:solidFill>
                  <a:prstClr val="black">
                    <a:tint val="75000"/>
                  </a:prstClr>
                </a:solidFill>
                <a:effectLst/>
                <a:uLnTx/>
                <a:uFillTx/>
                <a:latin typeface="Poppins" panose="00000500000000000000" pitchFamily="50" charset="0"/>
                <a:ea typeface="+mn-ea"/>
                <a:cs typeface="Poppins" panose="00000500000000000000" pitchFamily="50" charset="0"/>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IN" sz="1000" b="0" i="0" u="none" strike="noStrike" kern="1200" cap="none" spc="0" normalizeH="0" baseline="0" noProof="0" dirty="0">
              <a:ln>
                <a:noFill/>
              </a:ln>
              <a:solidFill>
                <a:prstClr val="black">
                  <a:tint val="75000"/>
                </a:prstClr>
              </a:solidFill>
              <a:effectLst/>
              <a:uLnTx/>
              <a:uFillTx/>
              <a:latin typeface="Poppins" panose="00000500000000000000" pitchFamily="50" charset="0"/>
              <a:ea typeface="+mn-ea"/>
              <a:cs typeface="Poppins" panose="00000500000000000000" pitchFamily="50" charset="0"/>
            </a:endParaRPr>
          </a:p>
        </p:txBody>
      </p:sp>
      <p:sp>
        <p:nvSpPr>
          <p:cNvPr id="14" name="Text Placeholder 13">
            <a:extLst>
              <a:ext uri="{FF2B5EF4-FFF2-40B4-BE49-F238E27FC236}">
                <a16:creationId xmlns:a16="http://schemas.microsoft.com/office/drawing/2014/main" id="{25B4D872-DF40-449C-82B3-1CD1CB36207D}"/>
              </a:ext>
            </a:extLst>
          </p:cNvPr>
          <p:cNvSpPr>
            <a:spLocks noGrp="1"/>
          </p:cNvSpPr>
          <p:nvPr>
            <p:ph type="body" sz="quarter" idx="12"/>
          </p:nvPr>
        </p:nvSpPr>
        <p:spPr>
          <a:xfrm>
            <a:off x="445330" y="2047317"/>
            <a:ext cx="11281250" cy="1005207"/>
          </a:xfrm>
          <a:prstGeom prst="rect">
            <a:avLst/>
          </a:prstGeom>
        </p:spPr>
        <p:txBody>
          <a:bodyPr/>
          <a:lstStyle>
            <a:lvl1pPr marL="0" indent="0" algn="l">
              <a:lnSpc>
                <a:spcPct val="100000"/>
              </a:lnSpc>
              <a:spcBef>
                <a:spcPts val="0"/>
              </a:spcBef>
              <a:buFontTx/>
              <a:buNone/>
              <a:defRPr sz="1400"/>
            </a:lvl1pPr>
            <a:lvl2pPr marL="457200" indent="0">
              <a:lnSpc>
                <a:spcPct val="100000"/>
              </a:lnSpc>
              <a:spcBef>
                <a:spcPts val="0"/>
              </a:spcBef>
              <a:buFontTx/>
              <a:buNone/>
              <a:defRPr/>
            </a:lvl2pPr>
            <a:lvl3pPr marL="914400" indent="0">
              <a:lnSpc>
                <a:spcPct val="100000"/>
              </a:lnSpc>
              <a:spcBef>
                <a:spcPts val="0"/>
              </a:spcBef>
              <a:buFontTx/>
              <a:buNone/>
              <a:defRPr/>
            </a:lvl3pPr>
            <a:lvl4pPr marL="1371600" indent="0">
              <a:lnSpc>
                <a:spcPct val="100000"/>
              </a:lnSpc>
              <a:spcBef>
                <a:spcPts val="0"/>
              </a:spcBef>
              <a:buFontTx/>
              <a:buNone/>
              <a:defRPr/>
            </a:lvl4pPr>
            <a:lvl5pPr marL="1828800" indent="0">
              <a:lnSpc>
                <a:spcPct val="100000"/>
              </a:lnSpc>
              <a:spcBef>
                <a:spcPts val="0"/>
              </a:spcBef>
              <a:buFontTx/>
              <a:buNone/>
              <a:defRPr/>
            </a:lvl5pPr>
          </a:lstStyle>
          <a:p>
            <a:pPr lvl="0"/>
            <a:r>
              <a:rPr lang="en-US"/>
              <a:t>Click to edit Master text styles</a:t>
            </a:r>
          </a:p>
        </p:txBody>
      </p:sp>
      <p:sp>
        <p:nvSpPr>
          <p:cNvPr id="43" name="Rectangle 42">
            <a:extLst>
              <a:ext uri="{FF2B5EF4-FFF2-40B4-BE49-F238E27FC236}">
                <a16:creationId xmlns:a16="http://schemas.microsoft.com/office/drawing/2014/main" id="{8510021B-6142-401E-A520-708E8CEB2C99}"/>
              </a:ext>
            </a:extLst>
          </p:cNvPr>
          <p:cNvSpPr/>
          <p:nvPr userDrawn="1"/>
        </p:nvSpPr>
        <p:spPr>
          <a:xfrm>
            <a:off x="329184" y="3486042"/>
            <a:ext cx="11578143" cy="1349549"/>
          </a:xfrm>
          <a:prstGeom prst="rect">
            <a:avLst/>
          </a:prstGeom>
          <a:solidFill>
            <a:schemeClr val="bg1"/>
          </a:solid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4" name="Text Placeholder 18">
            <a:extLst>
              <a:ext uri="{FF2B5EF4-FFF2-40B4-BE49-F238E27FC236}">
                <a16:creationId xmlns:a16="http://schemas.microsoft.com/office/drawing/2014/main" id="{D6F258E6-5D14-49DC-B962-ACB00B51B817}"/>
              </a:ext>
            </a:extLst>
          </p:cNvPr>
          <p:cNvSpPr>
            <a:spLocks noGrp="1"/>
          </p:cNvSpPr>
          <p:nvPr>
            <p:ph type="body" sz="quarter" idx="21"/>
          </p:nvPr>
        </p:nvSpPr>
        <p:spPr>
          <a:xfrm>
            <a:off x="628418" y="3328769"/>
            <a:ext cx="3868426" cy="296540"/>
          </a:xfrm>
          <a:prstGeom prst="rect">
            <a:avLst/>
          </a:prstGeom>
          <a:solidFill>
            <a:schemeClr val="accent1"/>
          </a:solidFill>
        </p:spPr>
        <p:txBody>
          <a:bodyPr lIns="91440" tIns="91440" rIns="91440" bIns="91440" anchor="ctr"/>
          <a:lstStyle>
            <a:lvl1pPr marL="0" indent="0" algn="l">
              <a:buFontTx/>
              <a:buNone/>
              <a:defRPr lang="en-US" sz="1600" b="1" smtClean="0">
                <a:solidFill>
                  <a:schemeClr val="bg1"/>
                </a:solidFill>
                <a:cs typeface="Poppins Light" panose="00000400000000000000" pitchFamily="50" charset="0"/>
              </a:defRPr>
            </a:lvl1pPr>
            <a:lvl2pPr>
              <a:defRPr lang="en-US" smtClean="0"/>
            </a:lvl2pPr>
            <a:lvl3pPr>
              <a:defRPr lang="en-US" smtClean="0"/>
            </a:lvl3pPr>
            <a:lvl4pPr>
              <a:defRPr lang="en-US" smtClean="0"/>
            </a:lvl4pPr>
            <a:lvl5pPr>
              <a:defRPr lang="en-IN"/>
            </a:lvl5pPr>
          </a:lstStyle>
          <a:p>
            <a:pPr marL="228600" lvl="0" indent="-228600" algn="ctr">
              <a:lnSpc>
                <a:spcPct val="100000"/>
              </a:lnSpc>
              <a:spcBef>
                <a:spcPts val="0"/>
              </a:spcBef>
            </a:pPr>
            <a:r>
              <a:rPr lang="en-US"/>
              <a:t>Click to edit Master text styles</a:t>
            </a:r>
          </a:p>
        </p:txBody>
      </p:sp>
      <p:sp>
        <p:nvSpPr>
          <p:cNvPr id="45" name="Text Placeholder 13">
            <a:extLst>
              <a:ext uri="{FF2B5EF4-FFF2-40B4-BE49-F238E27FC236}">
                <a16:creationId xmlns:a16="http://schemas.microsoft.com/office/drawing/2014/main" id="{AD279583-523E-484A-935B-C898126E322E}"/>
              </a:ext>
            </a:extLst>
          </p:cNvPr>
          <p:cNvSpPr>
            <a:spLocks noGrp="1"/>
          </p:cNvSpPr>
          <p:nvPr>
            <p:ph type="body" sz="quarter" idx="22"/>
          </p:nvPr>
        </p:nvSpPr>
        <p:spPr>
          <a:xfrm>
            <a:off x="477630" y="3704549"/>
            <a:ext cx="11281250" cy="1005207"/>
          </a:xfrm>
          <a:prstGeom prst="rect">
            <a:avLst/>
          </a:prstGeom>
        </p:spPr>
        <p:txBody>
          <a:bodyPr/>
          <a:lstStyle>
            <a:lvl1pPr marL="0" indent="0" algn="l">
              <a:lnSpc>
                <a:spcPct val="100000"/>
              </a:lnSpc>
              <a:spcBef>
                <a:spcPts val="0"/>
              </a:spcBef>
              <a:buFontTx/>
              <a:buNone/>
              <a:defRPr sz="1400"/>
            </a:lvl1pPr>
            <a:lvl2pPr marL="457200" indent="0">
              <a:lnSpc>
                <a:spcPct val="100000"/>
              </a:lnSpc>
              <a:spcBef>
                <a:spcPts val="0"/>
              </a:spcBef>
              <a:buFontTx/>
              <a:buNone/>
              <a:defRPr/>
            </a:lvl2pPr>
            <a:lvl3pPr marL="914400" indent="0">
              <a:lnSpc>
                <a:spcPct val="100000"/>
              </a:lnSpc>
              <a:spcBef>
                <a:spcPts val="0"/>
              </a:spcBef>
              <a:buFontTx/>
              <a:buNone/>
              <a:defRPr/>
            </a:lvl3pPr>
            <a:lvl4pPr marL="1371600" indent="0">
              <a:lnSpc>
                <a:spcPct val="100000"/>
              </a:lnSpc>
              <a:spcBef>
                <a:spcPts val="0"/>
              </a:spcBef>
              <a:buFontTx/>
              <a:buNone/>
              <a:defRPr/>
            </a:lvl4pPr>
            <a:lvl5pPr marL="1828800" indent="0">
              <a:lnSpc>
                <a:spcPct val="100000"/>
              </a:lnSpc>
              <a:spcBef>
                <a:spcPts val="0"/>
              </a:spcBef>
              <a:buFontTx/>
              <a:buNone/>
              <a:defRPr/>
            </a:lvl5pPr>
          </a:lstStyle>
          <a:p>
            <a:pPr lvl="0"/>
            <a:r>
              <a:rPr lang="en-US"/>
              <a:t>Click to edit Master text styles</a:t>
            </a:r>
          </a:p>
        </p:txBody>
      </p:sp>
      <p:sp>
        <p:nvSpPr>
          <p:cNvPr id="46" name="Rectangle 45">
            <a:extLst>
              <a:ext uri="{FF2B5EF4-FFF2-40B4-BE49-F238E27FC236}">
                <a16:creationId xmlns:a16="http://schemas.microsoft.com/office/drawing/2014/main" id="{9A5D59AE-EA79-4A53-BAC9-E77269D39A9A}"/>
              </a:ext>
            </a:extLst>
          </p:cNvPr>
          <p:cNvSpPr/>
          <p:nvPr userDrawn="1"/>
        </p:nvSpPr>
        <p:spPr>
          <a:xfrm>
            <a:off x="329184" y="5129098"/>
            <a:ext cx="11578143" cy="1349549"/>
          </a:xfrm>
          <a:prstGeom prst="rect">
            <a:avLst/>
          </a:prstGeom>
          <a:solidFill>
            <a:schemeClr val="bg1"/>
          </a:solid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7" name="Text Placeholder 18">
            <a:extLst>
              <a:ext uri="{FF2B5EF4-FFF2-40B4-BE49-F238E27FC236}">
                <a16:creationId xmlns:a16="http://schemas.microsoft.com/office/drawing/2014/main" id="{58096869-3960-468A-8F7C-74CD50DA02F2}"/>
              </a:ext>
            </a:extLst>
          </p:cNvPr>
          <p:cNvSpPr>
            <a:spLocks noGrp="1"/>
          </p:cNvSpPr>
          <p:nvPr>
            <p:ph type="body" sz="quarter" idx="23"/>
          </p:nvPr>
        </p:nvSpPr>
        <p:spPr>
          <a:xfrm>
            <a:off x="628418" y="4957648"/>
            <a:ext cx="3868426" cy="296540"/>
          </a:xfrm>
          <a:prstGeom prst="rect">
            <a:avLst/>
          </a:prstGeom>
          <a:solidFill>
            <a:schemeClr val="accent1"/>
          </a:solidFill>
        </p:spPr>
        <p:txBody>
          <a:bodyPr lIns="91440" tIns="91440" rIns="91440" bIns="91440" anchor="ctr"/>
          <a:lstStyle>
            <a:lvl1pPr marL="0" indent="0" algn="l">
              <a:buFontTx/>
              <a:buNone/>
              <a:defRPr lang="en-US" sz="1600" b="1" smtClean="0">
                <a:solidFill>
                  <a:schemeClr val="bg1"/>
                </a:solidFill>
                <a:cs typeface="Poppins Light" panose="00000400000000000000" pitchFamily="50" charset="0"/>
              </a:defRPr>
            </a:lvl1pPr>
            <a:lvl2pPr>
              <a:defRPr lang="en-US" smtClean="0"/>
            </a:lvl2pPr>
            <a:lvl3pPr>
              <a:defRPr lang="en-US" smtClean="0"/>
            </a:lvl3pPr>
            <a:lvl4pPr>
              <a:defRPr lang="en-US" smtClean="0"/>
            </a:lvl4pPr>
            <a:lvl5pPr>
              <a:defRPr lang="en-IN"/>
            </a:lvl5pPr>
          </a:lstStyle>
          <a:p>
            <a:pPr marL="228600" lvl="0" indent="-228600" algn="ctr">
              <a:lnSpc>
                <a:spcPct val="100000"/>
              </a:lnSpc>
              <a:spcBef>
                <a:spcPts val="0"/>
              </a:spcBef>
            </a:pPr>
            <a:r>
              <a:rPr lang="en-US"/>
              <a:t>Click to edit Master text styles</a:t>
            </a:r>
          </a:p>
        </p:txBody>
      </p:sp>
      <p:sp>
        <p:nvSpPr>
          <p:cNvPr id="48" name="Text Placeholder 13">
            <a:extLst>
              <a:ext uri="{FF2B5EF4-FFF2-40B4-BE49-F238E27FC236}">
                <a16:creationId xmlns:a16="http://schemas.microsoft.com/office/drawing/2014/main" id="{91802AF6-FDFA-455D-9690-0EBDDADD780B}"/>
              </a:ext>
            </a:extLst>
          </p:cNvPr>
          <p:cNvSpPr>
            <a:spLocks noGrp="1"/>
          </p:cNvSpPr>
          <p:nvPr>
            <p:ph type="body" sz="quarter" idx="24"/>
          </p:nvPr>
        </p:nvSpPr>
        <p:spPr>
          <a:xfrm>
            <a:off x="477630" y="5333428"/>
            <a:ext cx="11281250" cy="1005207"/>
          </a:xfrm>
          <a:prstGeom prst="rect">
            <a:avLst/>
          </a:prstGeom>
        </p:spPr>
        <p:txBody>
          <a:bodyPr/>
          <a:lstStyle>
            <a:lvl1pPr marL="0" indent="0" algn="l">
              <a:lnSpc>
                <a:spcPct val="100000"/>
              </a:lnSpc>
              <a:spcBef>
                <a:spcPts val="0"/>
              </a:spcBef>
              <a:buFontTx/>
              <a:buNone/>
              <a:defRPr sz="1400"/>
            </a:lvl1pPr>
            <a:lvl2pPr marL="457200" indent="0">
              <a:lnSpc>
                <a:spcPct val="100000"/>
              </a:lnSpc>
              <a:spcBef>
                <a:spcPts val="0"/>
              </a:spcBef>
              <a:buFontTx/>
              <a:buNone/>
              <a:defRPr/>
            </a:lvl2pPr>
            <a:lvl3pPr marL="914400" indent="0">
              <a:lnSpc>
                <a:spcPct val="100000"/>
              </a:lnSpc>
              <a:spcBef>
                <a:spcPts val="0"/>
              </a:spcBef>
              <a:buFontTx/>
              <a:buNone/>
              <a:defRPr/>
            </a:lvl3pPr>
            <a:lvl4pPr marL="1371600" indent="0">
              <a:lnSpc>
                <a:spcPct val="100000"/>
              </a:lnSpc>
              <a:spcBef>
                <a:spcPts val="0"/>
              </a:spcBef>
              <a:buFontTx/>
              <a:buNone/>
              <a:defRPr/>
            </a:lvl4pPr>
            <a:lvl5pPr marL="1828800" indent="0">
              <a:lnSpc>
                <a:spcPct val="100000"/>
              </a:lnSpc>
              <a:spcBef>
                <a:spcPts val="0"/>
              </a:spcBef>
              <a:buFontTx/>
              <a:buNone/>
              <a:defRPr/>
            </a:lvl5pPr>
          </a:lstStyle>
          <a:p>
            <a:pPr lvl="0"/>
            <a:r>
              <a:rPr lang="en-US"/>
              <a:t>Click to edit Master text styles</a:t>
            </a:r>
          </a:p>
        </p:txBody>
      </p:sp>
    </p:spTree>
    <p:extLst>
      <p:ext uri="{BB962C8B-B14F-4D97-AF65-F5344CB8AC3E}">
        <p14:creationId xmlns:p14="http://schemas.microsoft.com/office/powerpoint/2010/main" val="407018836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3 Row content">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E310A999-AF28-469F-8200-E636C58D2F70}"/>
              </a:ext>
            </a:extLst>
          </p:cNvPr>
          <p:cNvSpPr/>
          <p:nvPr userDrawn="1"/>
        </p:nvSpPr>
        <p:spPr>
          <a:xfrm>
            <a:off x="296884" y="1842987"/>
            <a:ext cx="11578143" cy="1349549"/>
          </a:xfrm>
          <a:prstGeom prst="rect">
            <a:avLst/>
          </a:prstGeom>
          <a:solidFill>
            <a:schemeClr val="bg1"/>
          </a:solid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6" name="Text Placeholder 18">
            <a:extLst>
              <a:ext uri="{FF2B5EF4-FFF2-40B4-BE49-F238E27FC236}">
                <a16:creationId xmlns:a16="http://schemas.microsoft.com/office/drawing/2014/main" id="{989B3E5B-7F18-435F-BAC7-08FDF8270CE7}"/>
              </a:ext>
            </a:extLst>
          </p:cNvPr>
          <p:cNvSpPr>
            <a:spLocks noGrp="1"/>
          </p:cNvSpPr>
          <p:nvPr>
            <p:ph type="body" sz="quarter" idx="20"/>
          </p:nvPr>
        </p:nvSpPr>
        <p:spPr>
          <a:xfrm>
            <a:off x="596118" y="1671537"/>
            <a:ext cx="3705587" cy="375780"/>
          </a:xfrm>
          <a:prstGeom prst="rect">
            <a:avLst/>
          </a:prstGeom>
          <a:solidFill>
            <a:schemeClr val="bg1"/>
          </a:solidFill>
        </p:spPr>
        <p:txBody>
          <a:bodyPr lIns="91440" tIns="91440" rIns="91440" bIns="91440" anchor="ctr"/>
          <a:lstStyle>
            <a:lvl1pPr marL="0" indent="0" algn="ctr">
              <a:buFontTx/>
              <a:buNone/>
              <a:defRPr lang="en-US" sz="1600" b="1" smtClean="0">
                <a:solidFill>
                  <a:schemeClr val="accent1"/>
                </a:solidFill>
                <a:cs typeface="Poppins Light" panose="00000400000000000000" pitchFamily="50" charset="0"/>
              </a:defRPr>
            </a:lvl1pPr>
            <a:lvl2pPr>
              <a:defRPr lang="en-US" smtClean="0"/>
            </a:lvl2pPr>
            <a:lvl3pPr>
              <a:defRPr lang="en-US" smtClean="0"/>
            </a:lvl3pPr>
            <a:lvl4pPr>
              <a:defRPr lang="en-US" smtClean="0"/>
            </a:lvl4pPr>
            <a:lvl5pPr>
              <a:defRPr lang="en-IN"/>
            </a:lvl5pPr>
          </a:lstStyle>
          <a:p>
            <a:pPr marL="228600" lvl="0" indent="-228600" algn="ctr">
              <a:lnSpc>
                <a:spcPct val="100000"/>
              </a:lnSpc>
              <a:spcBef>
                <a:spcPts val="0"/>
              </a:spcBef>
            </a:pPr>
            <a:r>
              <a:rPr lang="en-US"/>
              <a:t>Click to edit Master text styles</a:t>
            </a:r>
          </a:p>
        </p:txBody>
      </p:sp>
      <p:pic>
        <p:nvPicPr>
          <p:cNvPr id="3" name="Graphic 2">
            <a:extLst>
              <a:ext uri="{FF2B5EF4-FFF2-40B4-BE49-F238E27FC236}">
                <a16:creationId xmlns:a16="http://schemas.microsoft.com/office/drawing/2014/main" id="{EA77E4D2-B742-42FB-B709-EE648C8FCA0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23952" y="0"/>
            <a:ext cx="12192000" cy="55002"/>
          </a:xfrm>
          <a:prstGeom prst="rect">
            <a:avLst/>
          </a:prstGeom>
        </p:spPr>
      </p:pic>
      <p:sp>
        <p:nvSpPr>
          <p:cNvPr id="4" name="Rectangle 3">
            <a:extLst>
              <a:ext uri="{FF2B5EF4-FFF2-40B4-BE49-F238E27FC236}">
                <a16:creationId xmlns:a16="http://schemas.microsoft.com/office/drawing/2014/main" id="{C046B851-BD79-4D4B-AD11-B421969D2684}"/>
              </a:ext>
            </a:extLst>
          </p:cNvPr>
          <p:cNvSpPr/>
          <p:nvPr userDrawn="1"/>
        </p:nvSpPr>
        <p:spPr>
          <a:xfrm>
            <a:off x="11518084" y="125835"/>
            <a:ext cx="140536" cy="140536"/>
          </a:xfrm>
          <a:prstGeom prst="rect">
            <a:avLst/>
          </a:prstGeom>
          <a:solidFill>
            <a:srgbClr val="FE5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4C03238E-6963-4E4D-BBD1-21BBB875F9CD}"/>
              </a:ext>
            </a:extLst>
          </p:cNvPr>
          <p:cNvSpPr/>
          <p:nvPr userDrawn="1"/>
        </p:nvSpPr>
        <p:spPr>
          <a:xfrm>
            <a:off x="11734492" y="125835"/>
            <a:ext cx="140536" cy="140536"/>
          </a:xfrm>
          <a:prstGeom prst="rect">
            <a:avLst/>
          </a:prstGeom>
          <a:solidFill>
            <a:srgbClr val="6DCD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B8E227E7-5C0D-4056-AB17-0C3268D89C1D}"/>
              </a:ext>
            </a:extLst>
          </p:cNvPr>
          <p:cNvSpPr/>
          <p:nvPr userDrawn="1"/>
        </p:nvSpPr>
        <p:spPr>
          <a:xfrm>
            <a:off x="11950900" y="125835"/>
            <a:ext cx="140536" cy="140536"/>
          </a:xfrm>
          <a:prstGeom prst="rect">
            <a:avLst/>
          </a:prstGeom>
          <a:solidFill>
            <a:srgbClr val="004E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78528C0C-32CD-4B60-8712-7C5FC9584248}"/>
              </a:ext>
            </a:extLst>
          </p:cNvPr>
          <p:cNvSpPr txBox="1"/>
          <p:nvPr userDrawn="1"/>
        </p:nvSpPr>
        <p:spPr>
          <a:xfrm>
            <a:off x="0" y="6575289"/>
            <a:ext cx="3110147" cy="230832"/>
          </a:xfrm>
          <a:prstGeom prst="rect">
            <a:avLst/>
          </a:prstGeom>
          <a:noFill/>
        </p:spPr>
        <p:txBody>
          <a:bodyPr wrap="none" rtlCol="0">
            <a:spAutoFit/>
          </a:bodyPr>
          <a:lstStyle/>
          <a:p>
            <a:pPr algn="r"/>
            <a:r>
              <a:rPr lang="en-US" sz="900" dirty="0">
                <a:solidFill>
                  <a:schemeClr val="tx1">
                    <a:lumMod val="50000"/>
                    <a:lumOff val="50000"/>
                  </a:schemeClr>
                </a:solidFill>
                <a:latin typeface="Poppins" panose="00000500000000000000" pitchFamily="50" charset="0"/>
                <a:cs typeface="Poppins" panose="00000500000000000000" pitchFamily="50" charset="0"/>
              </a:rPr>
              <a:t>© COPYRIGHT 2022, TREDENCE. ALL RIGHTS RESERVED</a:t>
            </a:r>
            <a:endParaRPr lang="en-IN" sz="900" dirty="0">
              <a:solidFill>
                <a:schemeClr val="tx1">
                  <a:lumMod val="50000"/>
                  <a:lumOff val="50000"/>
                </a:schemeClr>
              </a:solidFill>
              <a:latin typeface="Poppins" panose="00000500000000000000" pitchFamily="50" charset="0"/>
              <a:cs typeface="Poppins" panose="00000500000000000000" pitchFamily="50" charset="0"/>
            </a:endParaRPr>
          </a:p>
        </p:txBody>
      </p:sp>
      <p:grpSp>
        <p:nvGrpSpPr>
          <p:cNvPr id="8" name="Group 7">
            <a:extLst>
              <a:ext uri="{FF2B5EF4-FFF2-40B4-BE49-F238E27FC236}">
                <a16:creationId xmlns:a16="http://schemas.microsoft.com/office/drawing/2014/main" id="{98214D7B-D29D-4378-9E7D-B63740ED85C9}"/>
              </a:ext>
            </a:extLst>
          </p:cNvPr>
          <p:cNvGrpSpPr/>
          <p:nvPr userDrawn="1"/>
        </p:nvGrpSpPr>
        <p:grpSpPr>
          <a:xfrm>
            <a:off x="5902296" y="6657690"/>
            <a:ext cx="387409" cy="0"/>
            <a:chOff x="5905144" y="6657690"/>
            <a:chExt cx="387409" cy="0"/>
          </a:xfrm>
        </p:grpSpPr>
        <p:cxnSp>
          <p:nvCxnSpPr>
            <p:cNvPr id="9" name="Straight Connector 8">
              <a:extLst>
                <a:ext uri="{FF2B5EF4-FFF2-40B4-BE49-F238E27FC236}">
                  <a16:creationId xmlns:a16="http://schemas.microsoft.com/office/drawing/2014/main" id="{153AA31C-1EA9-44F8-B0B9-7CF32138F11D}"/>
                </a:ext>
              </a:extLst>
            </p:cNvPr>
            <p:cNvCxnSpPr>
              <a:cxnSpLocks/>
            </p:cNvCxnSpPr>
            <p:nvPr userDrawn="1"/>
          </p:nvCxnSpPr>
          <p:spPr>
            <a:xfrm>
              <a:off x="5905144" y="6657690"/>
              <a:ext cx="71215" cy="0"/>
            </a:xfrm>
            <a:prstGeom prst="line">
              <a:avLst/>
            </a:prstGeom>
            <a:ln w="28575">
              <a:solidFill>
                <a:srgbClr val="FE5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AB8FBDF-7E0E-4D7E-862D-428314E932F1}"/>
                </a:ext>
              </a:extLst>
            </p:cNvPr>
            <p:cNvCxnSpPr>
              <a:cxnSpLocks/>
            </p:cNvCxnSpPr>
            <p:nvPr userDrawn="1"/>
          </p:nvCxnSpPr>
          <p:spPr>
            <a:xfrm>
              <a:off x="6221338" y="6657690"/>
              <a:ext cx="71215" cy="0"/>
            </a:xfrm>
            <a:prstGeom prst="line">
              <a:avLst/>
            </a:prstGeom>
            <a:ln w="28575">
              <a:solidFill>
                <a:srgbClr val="FE5000"/>
              </a:solidFill>
            </a:ln>
          </p:spPr>
          <p:style>
            <a:lnRef idx="1">
              <a:schemeClr val="accent1"/>
            </a:lnRef>
            <a:fillRef idx="0">
              <a:schemeClr val="accent1"/>
            </a:fillRef>
            <a:effectRef idx="0">
              <a:schemeClr val="accent1"/>
            </a:effectRef>
            <a:fontRef idx="minor">
              <a:schemeClr val="tx1"/>
            </a:fontRef>
          </p:style>
        </p:cxnSp>
      </p:grpSp>
      <p:pic>
        <p:nvPicPr>
          <p:cNvPr id="11" name="Graphic 10">
            <a:extLst>
              <a:ext uri="{FF2B5EF4-FFF2-40B4-BE49-F238E27FC236}">
                <a16:creationId xmlns:a16="http://schemas.microsoft.com/office/drawing/2014/main" id="{6316D5ED-ED5A-4DEA-A26A-D216A8E5F18A}"/>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734492" y="6583835"/>
            <a:ext cx="180984" cy="192001"/>
          </a:xfrm>
          <a:prstGeom prst="rect">
            <a:avLst/>
          </a:prstGeom>
        </p:spPr>
      </p:pic>
      <p:cxnSp>
        <p:nvCxnSpPr>
          <p:cNvPr id="12" name="Straight Connector 11">
            <a:extLst>
              <a:ext uri="{FF2B5EF4-FFF2-40B4-BE49-F238E27FC236}">
                <a16:creationId xmlns:a16="http://schemas.microsoft.com/office/drawing/2014/main" id="{859A14B3-7083-444C-AE90-1951DA124D3E}"/>
              </a:ext>
            </a:extLst>
          </p:cNvPr>
          <p:cNvCxnSpPr>
            <a:cxnSpLocks/>
          </p:cNvCxnSpPr>
          <p:nvPr userDrawn="1"/>
        </p:nvCxnSpPr>
        <p:spPr>
          <a:xfrm>
            <a:off x="0" y="6496048"/>
            <a:ext cx="121920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0" name="Title 18">
            <a:extLst>
              <a:ext uri="{FF2B5EF4-FFF2-40B4-BE49-F238E27FC236}">
                <a16:creationId xmlns:a16="http://schemas.microsoft.com/office/drawing/2014/main" id="{7725916F-093B-4C56-85A1-46E7828AF415}"/>
              </a:ext>
            </a:extLst>
          </p:cNvPr>
          <p:cNvSpPr>
            <a:spLocks noGrp="1"/>
          </p:cNvSpPr>
          <p:nvPr>
            <p:ph type="title"/>
          </p:nvPr>
        </p:nvSpPr>
        <p:spPr>
          <a:xfrm>
            <a:off x="329184" y="266371"/>
            <a:ext cx="10972800" cy="584775"/>
          </a:xfrm>
          <a:prstGeom prst="rect">
            <a:avLst/>
          </a:prstGeom>
        </p:spPr>
        <p:txBody>
          <a:bodyPr lIns="0" tIns="0" rIns="0" bIns="0"/>
          <a:lstStyle>
            <a:lvl1pPr>
              <a:defRPr lang="en-US" sz="2800" b="1" kern="1200" smtClean="0">
                <a:solidFill>
                  <a:schemeClr val="tx1"/>
                </a:solidFill>
                <a:latin typeface="Poppins" panose="00000500000000000000" pitchFamily="50" charset="0"/>
                <a:ea typeface="+mn-ea"/>
                <a:cs typeface="Poppins" panose="00000500000000000000" pitchFamily="50" charset="0"/>
              </a:defRPr>
            </a:lvl1pPr>
          </a:lstStyle>
          <a:p>
            <a:r>
              <a:rPr lang="en-US"/>
              <a:t>Click to edit Master title style</a:t>
            </a:r>
            <a:endParaRPr lang="en-IN" dirty="0"/>
          </a:p>
        </p:txBody>
      </p:sp>
      <p:sp>
        <p:nvSpPr>
          <p:cNvPr id="25" name="Content Placeholder 21">
            <a:extLst>
              <a:ext uri="{FF2B5EF4-FFF2-40B4-BE49-F238E27FC236}">
                <a16:creationId xmlns:a16="http://schemas.microsoft.com/office/drawing/2014/main" id="{442361EB-3A00-488E-A73E-65766E41F9EC}"/>
              </a:ext>
            </a:extLst>
          </p:cNvPr>
          <p:cNvSpPr>
            <a:spLocks noGrp="1"/>
          </p:cNvSpPr>
          <p:nvPr>
            <p:ph sz="quarter" idx="10"/>
          </p:nvPr>
        </p:nvSpPr>
        <p:spPr>
          <a:xfrm>
            <a:off x="329184" y="1238496"/>
            <a:ext cx="11558635" cy="246221"/>
          </a:xfrm>
          <a:prstGeom prst="rect">
            <a:avLst/>
          </a:prstGeom>
          <a:noFill/>
        </p:spPr>
        <p:txBody>
          <a:bodyPr wrap="square" lIns="0" tIns="0" rIns="0" bIns="0" rtlCol="0">
            <a:spAutoFit/>
          </a:bodyPr>
          <a:lstStyle>
            <a:lvl1pPr marL="0" indent="0">
              <a:lnSpc>
                <a:spcPct val="100000"/>
              </a:lnSpc>
              <a:spcBef>
                <a:spcPts val="0"/>
              </a:spcBef>
              <a:buNone/>
              <a:defRPr lang="en-US" sz="1600" dirty="0" smtClean="0">
                <a:latin typeface="+mn-lt"/>
                <a:cs typeface="Poppins Light" panose="00000400000000000000" pitchFamily="50" charset="0"/>
              </a:defRPr>
            </a:lvl1pPr>
            <a:lvl2pPr marL="228600" indent="0">
              <a:buNone/>
              <a:defRPr lang="en-US" sz="1600" kern="1200" dirty="0" smtClean="0">
                <a:solidFill>
                  <a:schemeClr val="tx1"/>
                </a:solidFill>
                <a:latin typeface="Poppins Light" panose="00000400000000000000" pitchFamily="50" charset="0"/>
                <a:ea typeface="+mn-ea"/>
                <a:cs typeface="Poppins Light" panose="00000400000000000000" pitchFamily="50" charset="0"/>
              </a:defRPr>
            </a:lvl2pPr>
            <a:lvl3pPr marL="685800" indent="0">
              <a:buNone/>
              <a:defRPr lang="en-US" sz="1600" kern="1200" dirty="0" smtClean="0">
                <a:solidFill>
                  <a:schemeClr val="tx1"/>
                </a:solidFill>
                <a:latin typeface="Poppins Light" panose="00000400000000000000" pitchFamily="50" charset="0"/>
                <a:ea typeface="+mn-ea"/>
                <a:cs typeface="Poppins Light" panose="00000400000000000000" pitchFamily="50" charset="0"/>
              </a:defRPr>
            </a:lvl3pPr>
            <a:lvl4pPr marL="1143000" indent="0">
              <a:buNone/>
              <a:defRPr lang="en-US" sz="1600" kern="1200" dirty="0" smtClean="0">
                <a:solidFill>
                  <a:schemeClr val="tx1"/>
                </a:solidFill>
                <a:latin typeface="Poppins Light" panose="00000400000000000000" pitchFamily="50" charset="0"/>
                <a:ea typeface="+mn-ea"/>
                <a:cs typeface="Poppins Light" panose="00000400000000000000" pitchFamily="50" charset="0"/>
              </a:defRPr>
            </a:lvl4pPr>
            <a:lvl5pPr marL="1600200" indent="0">
              <a:buNone/>
              <a:defRPr lang="en-IN" sz="1600" kern="1200" dirty="0" smtClean="0">
                <a:solidFill>
                  <a:schemeClr val="tx1"/>
                </a:solidFill>
                <a:latin typeface="Poppins Light" panose="00000400000000000000" pitchFamily="50" charset="0"/>
                <a:ea typeface="+mn-ea"/>
                <a:cs typeface="Poppins Light" panose="00000400000000000000" pitchFamily="50" charset="0"/>
              </a:defRPr>
            </a:lvl5pPr>
          </a:lstStyle>
          <a:p>
            <a:pPr marL="0" lvl="0"/>
            <a:r>
              <a:rPr lang="en-US"/>
              <a:t>Click to edit Master text styles</a:t>
            </a:r>
          </a:p>
        </p:txBody>
      </p:sp>
      <p:sp>
        <p:nvSpPr>
          <p:cNvPr id="15" name="Slide Number Placeholder 5">
            <a:extLst>
              <a:ext uri="{FF2B5EF4-FFF2-40B4-BE49-F238E27FC236}">
                <a16:creationId xmlns:a16="http://schemas.microsoft.com/office/drawing/2014/main" id="{802C5A8C-78F9-4251-B1C3-EC8C1C1DEBFB}"/>
              </a:ext>
            </a:extLst>
          </p:cNvPr>
          <p:cNvSpPr txBox="1">
            <a:spLocks/>
          </p:cNvSpPr>
          <p:nvPr userDrawn="1"/>
        </p:nvSpPr>
        <p:spPr>
          <a:xfrm>
            <a:off x="5905500" y="6499675"/>
            <a:ext cx="380999" cy="365125"/>
          </a:xfrm>
          <a:prstGeom prst="rect">
            <a:avLst/>
          </a:prstGeom>
        </p:spPr>
        <p:txBody>
          <a:bodyPr vert="horz" lIns="91440" tIns="45720" rIns="91440" bIns="45720" rtlCol="0" anchor="ctr"/>
          <a:lstStyle>
            <a:defPPr>
              <a:defRPr lang="en-US"/>
            </a:defPPr>
            <a:lvl1pPr marL="0" algn="ctr" defTabSz="914400" rtl="0" eaLnBrk="1" latinLnBrk="0" hangingPunct="1">
              <a:defRPr sz="1000" kern="1200">
                <a:solidFill>
                  <a:schemeClr val="tx1">
                    <a:tint val="75000"/>
                  </a:schemeClr>
                </a:solidFill>
                <a:latin typeface="Poppins" panose="00000500000000000000" pitchFamily="50" charset="0"/>
                <a:ea typeface="+mn-ea"/>
                <a:cs typeface="Poppins" panose="00000500000000000000" pitchFamily="50"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FAF63893-4B0C-4F88-9650-53ECAF8C5052}" type="slidenum">
              <a:rPr kumimoji="0" lang="en-IN" sz="1000" b="0" i="0" u="none" strike="noStrike" kern="1200" cap="none" spc="0" normalizeH="0" baseline="0" noProof="0" smtClean="0">
                <a:ln>
                  <a:noFill/>
                </a:ln>
                <a:solidFill>
                  <a:prstClr val="black">
                    <a:tint val="75000"/>
                  </a:prstClr>
                </a:solidFill>
                <a:effectLst/>
                <a:uLnTx/>
                <a:uFillTx/>
                <a:latin typeface="Poppins" panose="00000500000000000000" pitchFamily="50" charset="0"/>
                <a:ea typeface="+mn-ea"/>
                <a:cs typeface="Poppins" panose="00000500000000000000" pitchFamily="50" charset="0"/>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IN" sz="1000" b="0" i="0" u="none" strike="noStrike" kern="1200" cap="none" spc="0" normalizeH="0" baseline="0" noProof="0" dirty="0">
              <a:ln>
                <a:noFill/>
              </a:ln>
              <a:solidFill>
                <a:prstClr val="black">
                  <a:tint val="75000"/>
                </a:prstClr>
              </a:solidFill>
              <a:effectLst/>
              <a:uLnTx/>
              <a:uFillTx/>
              <a:latin typeface="Poppins" panose="00000500000000000000" pitchFamily="50" charset="0"/>
              <a:ea typeface="+mn-ea"/>
              <a:cs typeface="Poppins" panose="00000500000000000000" pitchFamily="50" charset="0"/>
            </a:endParaRPr>
          </a:p>
        </p:txBody>
      </p:sp>
      <p:sp>
        <p:nvSpPr>
          <p:cNvPr id="14" name="Text Placeholder 13">
            <a:extLst>
              <a:ext uri="{FF2B5EF4-FFF2-40B4-BE49-F238E27FC236}">
                <a16:creationId xmlns:a16="http://schemas.microsoft.com/office/drawing/2014/main" id="{25B4D872-DF40-449C-82B3-1CD1CB36207D}"/>
              </a:ext>
            </a:extLst>
          </p:cNvPr>
          <p:cNvSpPr>
            <a:spLocks noGrp="1"/>
          </p:cNvSpPr>
          <p:nvPr>
            <p:ph type="body" sz="quarter" idx="12"/>
          </p:nvPr>
        </p:nvSpPr>
        <p:spPr>
          <a:xfrm>
            <a:off x="445330" y="2047317"/>
            <a:ext cx="11281250" cy="1005207"/>
          </a:xfrm>
          <a:prstGeom prst="rect">
            <a:avLst/>
          </a:prstGeom>
        </p:spPr>
        <p:txBody>
          <a:bodyPr/>
          <a:lstStyle>
            <a:lvl1pPr marL="0" indent="0" algn="l">
              <a:lnSpc>
                <a:spcPct val="100000"/>
              </a:lnSpc>
              <a:spcBef>
                <a:spcPts val="0"/>
              </a:spcBef>
              <a:buFontTx/>
              <a:buNone/>
              <a:defRPr sz="1400"/>
            </a:lvl1pPr>
            <a:lvl2pPr marL="457200" indent="0">
              <a:lnSpc>
                <a:spcPct val="100000"/>
              </a:lnSpc>
              <a:spcBef>
                <a:spcPts val="0"/>
              </a:spcBef>
              <a:buFontTx/>
              <a:buNone/>
              <a:defRPr/>
            </a:lvl2pPr>
            <a:lvl3pPr marL="914400" indent="0">
              <a:lnSpc>
                <a:spcPct val="100000"/>
              </a:lnSpc>
              <a:spcBef>
                <a:spcPts val="0"/>
              </a:spcBef>
              <a:buFontTx/>
              <a:buNone/>
              <a:defRPr/>
            </a:lvl3pPr>
            <a:lvl4pPr marL="1371600" indent="0">
              <a:lnSpc>
                <a:spcPct val="100000"/>
              </a:lnSpc>
              <a:spcBef>
                <a:spcPts val="0"/>
              </a:spcBef>
              <a:buFontTx/>
              <a:buNone/>
              <a:defRPr/>
            </a:lvl4pPr>
            <a:lvl5pPr marL="1828800" indent="0">
              <a:lnSpc>
                <a:spcPct val="100000"/>
              </a:lnSpc>
              <a:spcBef>
                <a:spcPts val="0"/>
              </a:spcBef>
              <a:buFontTx/>
              <a:buNone/>
              <a:defRPr/>
            </a:lvl5pPr>
          </a:lstStyle>
          <a:p>
            <a:pPr lvl="0"/>
            <a:r>
              <a:rPr lang="en-US"/>
              <a:t>Click to edit Master text styles</a:t>
            </a:r>
          </a:p>
        </p:txBody>
      </p:sp>
      <p:sp>
        <p:nvSpPr>
          <p:cNvPr id="43" name="Rectangle 42">
            <a:extLst>
              <a:ext uri="{FF2B5EF4-FFF2-40B4-BE49-F238E27FC236}">
                <a16:creationId xmlns:a16="http://schemas.microsoft.com/office/drawing/2014/main" id="{8510021B-6142-401E-A520-708E8CEB2C99}"/>
              </a:ext>
            </a:extLst>
          </p:cNvPr>
          <p:cNvSpPr/>
          <p:nvPr userDrawn="1"/>
        </p:nvSpPr>
        <p:spPr>
          <a:xfrm>
            <a:off x="329184" y="3486042"/>
            <a:ext cx="11578143" cy="1349549"/>
          </a:xfrm>
          <a:prstGeom prst="rect">
            <a:avLst/>
          </a:prstGeom>
          <a:solidFill>
            <a:schemeClr val="bg1"/>
          </a:solid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4" name="Text Placeholder 18">
            <a:extLst>
              <a:ext uri="{FF2B5EF4-FFF2-40B4-BE49-F238E27FC236}">
                <a16:creationId xmlns:a16="http://schemas.microsoft.com/office/drawing/2014/main" id="{D6F258E6-5D14-49DC-B962-ACB00B51B817}"/>
              </a:ext>
            </a:extLst>
          </p:cNvPr>
          <p:cNvSpPr>
            <a:spLocks noGrp="1"/>
          </p:cNvSpPr>
          <p:nvPr>
            <p:ph type="body" sz="quarter" idx="21"/>
          </p:nvPr>
        </p:nvSpPr>
        <p:spPr>
          <a:xfrm>
            <a:off x="628418" y="3328769"/>
            <a:ext cx="3705587" cy="375780"/>
          </a:xfrm>
          <a:prstGeom prst="rect">
            <a:avLst/>
          </a:prstGeom>
          <a:solidFill>
            <a:schemeClr val="bg1"/>
          </a:solidFill>
        </p:spPr>
        <p:txBody>
          <a:bodyPr lIns="91440" tIns="91440" rIns="91440" bIns="91440" anchor="ctr"/>
          <a:lstStyle>
            <a:lvl1pPr marL="0" indent="0" algn="ctr">
              <a:buFontTx/>
              <a:buNone/>
              <a:defRPr lang="en-US" sz="1600" b="1" smtClean="0">
                <a:solidFill>
                  <a:schemeClr val="accent1"/>
                </a:solidFill>
                <a:cs typeface="Poppins Light" panose="00000400000000000000" pitchFamily="50" charset="0"/>
              </a:defRPr>
            </a:lvl1pPr>
            <a:lvl2pPr>
              <a:defRPr lang="en-US" smtClean="0"/>
            </a:lvl2pPr>
            <a:lvl3pPr>
              <a:defRPr lang="en-US" smtClean="0"/>
            </a:lvl3pPr>
            <a:lvl4pPr>
              <a:defRPr lang="en-US" smtClean="0"/>
            </a:lvl4pPr>
            <a:lvl5pPr>
              <a:defRPr lang="en-IN"/>
            </a:lvl5pPr>
          </a:lstStyle>
          <a:p>
            <a:pPr marL="228600" lvl="0" indent="-228600" algn="ctr">
              <a:lnSpc>
                <a:spcPct val="100000"/>
              </a:lnSpc>
              <a:spcBef>
                <a:spcPts val="0"/>
              </a:spcBef>
            </a:pPr>
            <a:r>
              <a:rPr lang="en-US"/>
              <a:t>Click to edit Master text styles</a:t>
            </a:r>
          </a:p>
        </p:txBody>
      </p:sp>
      <p:sp>
        <p:nvSpPr>
          <p:cNvPr id="45" name="Text Placeholder 13">
            <a:extLst>
              <a:ext uri="{FF2B5EF4-FFF2-40B4-BE49-F238E27FC236}">
                <a16:creationId xmlns:a16="http://schemas.microsoft.com/office/drawing/2014/main" id="{AD279583-523E-484A-935B-C898126E322E}"/>
              </a:ext>
            </a:extLst>
          </p:cNvPr>
          <p:cNvSpPr>
            <a:spLocks noGrp="1"/>
          </p:cNvSpPr>
          <p:nvPr>
            <p:ph type="body" sz="quarter" idx="22"/>
          </p:nvPr>
        </p:nvSpPr>
        <p:spPr>
          <a:xfrm>
            <a:off x="477630" y="3704549"/>
            <a:ext cx="11281250" cy="1005207"/>
          </a:xfrm>
          <a:prstGeom prst="rect">
            <a:avLst/>
          </a:prstGeom>
        </p:spPr>
        <p:txBody>
          <a:bodyPr/>
          <a:lstStyle>
            <a:lvl1pPr marL="0" indent="0" algn="l">
              <a:lnSpc>
                <a:spcPct val="100000"/>
              </a:lnSpc>
              <a:spcBef>
                <a:spcPts val="0"/>
              </a:spcBef>
              <a:buFontTx/>
              <a:buNone/>
              <a:defRPr sz="1400"/>
            </a:lvl1pPr>
            <a:lvl2pPr marL="457200" indent="0">
              <a:lnSpc>
                <a:spcPct val="100000"/>
              </a:lnSpc>
              <a:spcBef>
                <a:spcPts val="0"/>
              </a:spcBef>
              <a:buFontTx/>
              <a:buNone/>
              <a:defRPr/>
            </a:lvl2pPr>
            <a:lvl3pPr marL="914400" indent="0">
              <a:lnSpc>
                <a:spcPct val="100000"/>
              </a:lnSpc>
              <a:spcBef>
                <a:spcPts val="0"/>
              </a:spcBef>
              <a:buFontTx/>
              <a:buNone/>
              <a:defRPr/>
            </a:lvl3pPr>
            <a:lvl4pPr marL="1371600" indent="0">
              <a:lnSpc>
                <a:spcPct val="100000"/>
              </a:lnSpc>
              <a:spcBef>
                <a:spcPts val="0"/>
              </a:spcBef>
              <a:buFontTx/>
              <a:buNone/>
              <a:defRPr/>
            </a:lvl4pPr>
            <a:lvl5pPr marL="1828800" indent="0">
              <a:lnSpc>
                <a:spcPct val="100000"/>
              </a:lnSpc>
              <a:spcBef>
                <a:spcPts val="0"/>
              </a:spcBef>
              <a:buFontTx/>
              <a:buNone/>
              <a:defRPr/>
            </a:lvl5pPr>
          </a:lstStyle>
          <a:p>
            <a:pPr lvl="0"/>
            <a:r>
              <a:rPr lang="en-US"/>
              <a:t>Click to edit Master text styles</a:t>
            </a:r>
          </a:p>
        </p:txBody>
      </p:sp>
      <p:sp>
        <p:nvSpPr>
          <p:cNvPr id="46" name="Rectangle 45">
            <a:extLst>
              <a:ext uri="{FF2B5EF4-FFF2-40B4-BE49-F238E27FC236}">
                <a16:creationId xmlns:a16="http://schemas.microsoft.com/office/drawing/2014/main" id="{9A5D59AE-EA79-4A53-BAC9-E77269D39A9A}"/>
              </a:ext>
            </a:extLst>
          </p:cNvPr>
          <p:cNvSpPr/>
          <p:nvPr userDrawn="1"/>
        </p:nvSpPr>
        <p:spPr>
          <a:xfrm>
            <a:off x="329184" y="5129098"/>
            <a:ext cx="11578143" cy="1349549"/>
          </a:xfrm>
          <a:prstGeom prst="rect">
            <a:avLst/>
          </a:prstGeom>
          <a:solidFill>
            <a:schemeClr val="bg1"/>
          </a:solid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7" name="Text Placeholder 18">
            <a:extLst>
              <a:ext uri="{FF2B5EF4-FFF2-40B4-BE49-F238E27FC236}">
                <a16:creationId xmlns:a16="http://schemas.microsoft.com/office/drawing/2014/main" id="{58096869-3960-468A-8F7C-74CD50DA02F2}"/>
              </a:ext>
            </a:extLst>
          </p:cNvPr>
          <p:cNvSpPr>
            <a:spLocks noGrp="1"/>
          </p:cNvSpPr>
          <p:nvPr>
            <p:ph type="body" sz="quarter" idx="23"/>
          </p:nvPr>
        </p:nvSpPr>
        <p:spPr>
          <a:xfrm>
            <a:off x="628418" y="4957648"/>
            <a:ext cx="3705587" cy="375780"/>
          </a:xfrm>
          <a:prstGeom prst="rect">
            <a:avLst/>
          </a:prstGeom>
          <a:solidFill>
            <a:schemeClr val="bg1"/>
          </a:solidFill>
        </p:spPr>
        <p:txBody>
          <a:bodyPr lIns="91440" tIns="91440" rIns="91440" bIns="91440" anchor="ctr"/>
          <a:lstStyle>
            <a:lvl1pPr marL="0" indent="0" algn="ctr">
              <a:buFontTx/>
              <a:buNone/>
              <a:defRPr lang="en-US" sz="1600" b="1" smtClean="0">
                <a:solidFill>
                  <a:schemeClr val="accent1"/>
                </a:solidFill>
                <a:cs typeface="Poppins Light" panose="00000400000000000000" pitchFamily="50" charset="0"/>
              </a:defRPr>
            </a:lvl1pPr>
            <a:lvl2pPr>
              <a:defRPr lang="en-US" smtClean="0"/>
            </a:lvl2pPr>
            <a:lvl3pPr>
              <a:defRPr lang="en-US" smtClean="0"/>
            </a:lvl3pPr>
            <a:lvl4pPr>
              <a:defRPr lang="en-US" smtClean="0"/>
            </a:lvl4pPr>
            <a:lvl5pPr>
              <a:defRPr lang="en-IN"/>
            </a:lvl5pPr>
          </a:lstStyle>
          <a:p>
            <a:pPr marL="228600" lvl="0" indent="-228600" algn="ctr">
              <a:lnSpc>
                <a:spcPct val="100000"/>
              </a:lnSpc>
              <a:spcBef>
                <a:spcPts val="0"/>
              </a:spcBef>
            </a:pPr>
            <a:r>
              <a:rPr lang="en-US"/>
              <a:t>Click to edit Master text styles</a:t>
            </a:r>
          </a:p>
        </p:txBody>
      </p:sp>
      <p:sp>
        <p:nvSpPr>
          <p:cNvPr id="48" name="Text Placeholder 13">
            <a:extLst>
              <a:ext uri="{FF2B5EF4-FFF2-40B4-BE49-F238E27FC236}">
                <a16:creationId xmlns:a16="http://schemas.microsoft.com/office/drawing/2014/main" id="{91802AF6-FDFA-455D-9690-0EBDDADD780B}"/>
              </a:ext>
            </a:extLst>
          </p:cNvPr>
          <p:cNvSpPr>
            <a:spLocks noGrp="1"/>
          </p:cNvSpPr>
          <p:nvPr>
            <p:ph type="body" sz="quarter" idx="24"/>
          </p:nvPr>
        </p:nvSpPr>
        <p:spPr>
          <a:xfrm>
            <a:off x="477630" y="5333428"/>
            <a:ext cx="11281250" cy="1005207"/>
          </a:xfrm>
          <a:prstGeom prst="rect">
            <a:avLst/>
          </a:prstGeom>
        </p:spPr>
        <p:txBody>
          <a:bodyPr/>
          <a:lstStyle>
            <a:lvl1pPr marL="0" indent="0" algn="l">
              <a:lnSpc>
                <a:spcPct val="100000"/>
              </a:lnSpc>
              <a:spcBef>
                <a:spcPts val="0"/>
              </a:spcBef>
              <a:buFontTx/>
              <a:buNone/>
              <a:defRPr sz="1400"/>
            </a:lvl1pPr>
            <a:lvl2pPr marL="457200" indent="0">
              <a:lnSpc>
                <a:spcPct val="100000"/>
              </a:lnSpc>
              <a:spcBef>
                <a:spcPts val="0"/>
              </a:spcBef>
              <a:buFontTx/>
              <a:buNone/>
              <a:defRPr/>
            </a:lvl2pPr>
            <a:lvl3pPr marL="914400" indent="0">
              <a:lnSpc>
                <a:spcPct val="100000"/>
              </a:lnSpc>
              <a:spcBef>
                <a:spcPts val="0"/>
              </a:spcBef>
              <a:buFontTx/>
              <a:buNone/>
              <a:defRPr/>
            </a:lvl3pPr>
            <a:lvl4pPr marL="1371600" indent="0">
              <a:lnSpc>
                <a:spcPct val="100000"/>
              </a:lnSpc>
              <a:spcBef>
                <a:spcPts val="0"/>
              </a:spcBef>
              <a:buFontTx/>
              <a:buNone/>
              <a:defRPr/>
            </a:lvl4pPr>
            <a:lvl5pPr marL="1828800" indent="0">
              <a:lnSpc>
                <a:spcPct val="100000"/>
              </a:lnSpc>
              <a:spcBef>
                <a:spcPts val="0"/>
              </a:spcBef>
              <a:buFontTx/>
              <a:buNone/>
              <a:defRPr/>
            </a:lvl5pPr>
          </a:lstStyle>
          <a:p>
            <a:pPr lvl="0"/>
            <a:r>
              <a:rPr lang="en-US"/>
              <a:t>Click to edit Master text styles</a:t>
            </a:r>
          </a:p>
        </p:txBody>
      </p:sp>
    </p:spTree>
    <p:extLst>
      <p:ext uri="{BB962C8B-B14F-4D97-AF65-F5344CB8AC3E}">
        <p14:creationId xmlns:p14="http://schemas.microsoft.com/office/powerpoint/2010/main" val="401711393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4 column Content 2">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0D668548-DC7E-4D70-87BC-6D4ECB65EFAF}"/>
              </a:ext>
            </a:extLst>
          </p:cNvPr>
          <p:cNvSpPr/>
          <p:nvPr userDrawn="1"/>
        </p:nvSpPr>
        <p:spPr>
          <a:xfrm>
            <a:off x="131785" y="2194582"/>
            <a:ext cx="2926080" cy="4084819"/>
          </a:xfrm>
          <a:prstGeom prst="rect">
            <a:avLst/>
          </a:prstGeom>
          <a:solidFill>
            <a:schemeClr val="bg1"/>
          </a:solid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 name="Graphic 2">
            <a:extLst>
              <a:ext uri="{FF2B5EF4-FFF2-40B4-BE49-F238E27FC236}">
                <a16:creationId xmlns:a16="http://schemas.microsoft.com/office/drawing/2014/main" id="{EA77E4D2-B742-42FB-B709-EE648C8FCA0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23952" y="0"/>
            <a:ext cx="12192000" cy="55002"/>
          </a:xfrm>
          <a:prstGeom prst="rect">
            <a:avLst/>
          </a:prstGeom>
        </p:spPr>
      </p:pic>
      <p:sp>
        <p:nvSpPr>
          <p:cNvPr id="4" name="Rectangle 3">
            <a:extLst>
              <a:ext uri="{FF2B5EF4-FFF2-40B4-BE49-F238E27FC236}">
                <a16:creationId xmlns:a16="http://schemas.microsoft.com/office/drawing/2014/main" id="{C046B851-BD79-4D4B-AD11-B421969D2684}"/>
              </a:ext>
            </a:extLst>
          </p:cNvPr>
          <p:cNvSpPr/>
          <p:nvPr userDrawn="1"/>
        </p:nvSpPr>
        <p:spPr>
          <a:xfrm>
            <a:off x="11518084" y="125835"/>
            <a:ext cx="140536" cy="140536"/>
          </a:xfrm>
          <a:prstGeom prst="rect">
            <a:avLst/>
          </a:prstGeom>
          <a:solidFill>
            <a:srgbClr val="FE5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4C03238E-6963-4E4D-BBD1-21BBB875F9CD}"/>
              </a:ext>
            </a:extLst>
          </p:cNvPr>
          <p:cNvSpPr/>
          <p:nvPr userDrawn="1"/>
        </p:nvSpPr>
        <p:spPr>
          <a:xfrm>
            <a:off x="11734492" y="125835"/>
            <a:ext cx="140536" cy="140536"/>
          </a:xfrm>
          <a:prstGeom prst="rect">
            <a:avLst/>
          </a:prstGeom>
          <a:solidFill>
            <a:srgbClr val="6DCD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B8E227E7-5C0D-4056-AB17-0C3268D89C1D}"/>
              </a:ext>
            </a:extLst>
          </p:cNvPr>
          <p:cNvSpPr/>
          <p:nvPr userDrawn="1"/>
        </p:nvSpPr>
        <p:spPr>
          <a:xfrm>
            <a:off x="11950900" y="125835"/>
            <a:ext cx="140536" cy="140536"/>
          </a:xfrm>
          <a:prstGeom prst="rect">
            <a:avLst/>
          </a:prstGeom>
          <a:solidFill>
            <a:srgbClr val="004E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78528C0C-32CD-4B60-8712-7C5FC9584248}"/>
              </a:ext>
            </a:extLst>
          </p:cNvPr>
          <p:cNvSpPr txBox="1"/>
          <p:nvPr userDrawn="1"/>
        </p:nvSpPr>
        <p:spPr>
          <a:xfrm>
            <a:off x="0" y="6575289"/>
            <a:ext cx="3110147" cy="230832"/>
          </a:xfrm>
          <a:prstGeom prst="rect">
            <a:avLst/>
          </a:prstGeom>
          <a:noFill/>
        </p:spPr>
        <p:txBody>
          <a:bodyPr wrap="none" rtlCol="0">
            <a:spAutoFit/>
          </a:bodyPr>
          <a:lstStyle/>
          <a:p>
            <a:pPr algn="r"/>
            <a:r>
              <a:rPr lang="en-US" sz="900" dirty="0">
                <a:solidFill>
                  <a:schemeClr val="tx1">
                    <a:lumMod val="50000"/>
                    <a:lumOff val="50000"/>
                  </a:schemeClr>
                </a:solidFill>
                <a:latin typeface="Poppins" panose="00000500000000000000" pitchFamily="50" charset="0"/>
                <a:cs typeface="Poppins" panose="00000500000000000000" pitchFamily="50" charset="0"/>
              </a:rPr>
              <a:t>© COPYRIGHT 2022, TREDENCE. ALL RIGHTS RESERVED</a:t>
            </a:r>
            <a:endParaRPr lang="en-IN" sz="900" dirty="0">
              <a:solidFill>
                <a:schemeClr val="tx1">
                  <a:lumMod val="50000"/>
                  <a:lumOff val="50000"/>
                </a:schemeClr>
              </a:solidFill>
              <a:latin typeface="Poppins" panose="00000500000000000000" pitchFamily="50" charset="0"/>
              <a:cs typeface="Poppins" panose="00000500000000000000" pitchFamily="50" charset="0"/>
            </a:endParaRPr>
          </a:p>
        </p:txBody>
      </p:sp>
      <p:pic>
        <p:nvPicPr>
          <p:cNvPr id="11" name="Graphic 10">
            <a:extLst>
              <a:ext uri="{FF2B5EF4-FFF2-40B4-BE49-F238E27FC236}">
                <a16:creationId xmlns:a16="http://schemas.microsoft.com/office/drawing/2014/main" id="{6316D5ED-ED5A-4DEA-A26A-D216A8E5F18A}"/>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493192" y="6583835"/>
            <a:ext cx="180984" cy="192001"/>
          </a:xfrm>
          <a:prstGeom prst="rect">
            <a:avLst/>
          </a:prstGeom>
        </p:spPr>
      </p:pic>
      <p:cxnSp>
        <p:nvCxnSpPr>
          <p:cNvPr id="12" name="Straight Connector 11">
            <a:extLst>
              <a:ext uri="{FF2B5EF4-FFF2-40B4-BE49-F238E27FC236}">
                <a16:creationId xmlns:a16="http://schemas.microsoft.com/office/drawing/2014/main" id="{859A14B3-7083-444C-AE90-1951DA124D3E}"/>
              </a:ext>
            </a:extLst>
          </p:cNvPr>
          <p:cNvCxnSpPr>
            <a:cxnSpLocks/>
          </p:cNvCxnSpPr>
          <p:nvPr userDrawn="1"/>
        </p:nvCxnSpPr>
        <p:spPr>
          <a:xfrm>
            <a:off x="0" y="6496048"/>
            <a:ext cx="121920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0" name="Title 18">
            <a:extLst>
              <a:ext uri="{FF2B5EF4-FFF2-40B4-BE49-F238E27FC236}">
                <a16:creationId xmlns:a16="http://schemas.microsoft.com/office/drawing/2014/main" id="{7725916F-093B-4C56-85A1-46E7828AF415}"/>
              </a:ext>
            </a:extLst>
          </p:cNvPr>
          <p:cNvSpPr>
            <a:spLocks noGrp="1"/>
          </p:cNvSpPr>
          <p:nvPr>
            <p:ph type="title"/>
          </p:nvPr>
        </p:nvSpPr>
        <p:spPr>
          <a:xfrm>
            <a:off x="329184" y="266371"/>
            <a:ext cx="10972800" cy="584775"/>
          </a:xfrm>
          <a:prstGeom prst="rect">
            <a:avLst/>
          </a:prstGeom>
        </p:spPr>
        <p:txBody>
          <a:bodyPr lIns="0" tIns="0" rIns="0" bIns="0"/>
          <a:lstStyle>
            <a:lvl1pPr>
              <a:defRPr lang="en-US" sz="2800" b="1" kern="1200" smtClean="0">
                <a:solidFill>
                  <a:schemeClr val="tx1"/>
                </a:solidFill>
                <a:latin typeface="Poppins" panose="00000500000000000000" pitchFamily="50" charset="0"/>
                <a:ea typeface="+mn-ea"/>
                <a:cs typeface="Poppins" panose="00000500000000000000" pitchFamily="50" charset="0"/>
              </a:defRPr>
            </a:lvl1pPr>
          </a:lstStyle>
          <a:p>
            <a:r>
              <a:rPr lang="en-US"/>
              <a:t>Click to edit Master title style</a:t>
            </a:r>
            <a:endParaRPr lang="en-IN" dirty="0"/>
          </a:p>
        </p:txBody>
      </p:sp>
      <p:sp>
        <p:nvSpPr>
          <p:cNvPr id="25" name="Content Placeholder 21">
            <a:extLst>
              <a:ext uri="{FF2B5EF4-FFF2-40B4-BE49-F238E27FC236}">
                <a16:creationId xmlns:a16="http://schemas.microsoft.com/office/drawing/2014/main" id="{442361EB-3A00-488E-A73E-65766E41F9EC}"/>
              </a:ext>
            </a:extLst>
          </p:cNvPr>
          <p:cNvSpPr>
            <a:spLocks noGrp="1"/>
          </p:cNvSpPr>
          <p:nvPr>
            <p:ph sz="quarter" idx="10"/>
          </p:nvPr>
        </p:nvSpPr>
        <p:spPr>
          <a:xfrm>
            <a:off x="329184" y="1238496"/>
            <a:ext cx="11558635" cy="246221"/>
          </a:xfrm>
          <a:prstGeom prst="rect">
            <a:avLst/>
          </a:prstGeom>
          <a:noFill/>
        </p:spPr>
        <p:txBody>
          <a:bodyPr wrap="square" lIns="0" tIns="0" rIns="0" bIns="0" rtlCol="0">
            <a:spAutoFit/>
          </a:bodyPr>
          <a:lstStyle>
            <a:lvl1pPr marL="0" indent="0">
              <a:lnSpc>
                <a:spcPct val="100000"/>
              </a:lnSpc>
              <a:spcBef>
                <a:spcPts val="0"/>
              </a:spcBef>
              <a:buNone/>
              <a:defRPr lang="en-US" sz="1600" dirty="0" smtClean="0">
                <a:latin typeface="+mn-lt"/>
                <a:cs typeface="Poppins Light" panose="00000400000000000000" pitchFamily="50" charset="0"/>
              </a:defRPr>
            </a:lvl1pPr>
            <a:lvl2pPr marL="228600" indent="0">
              <a:buNone/>
              <a:defRPr lang="en-US" sz="1600" kern="1200" dirty="0" smtClean="0">
                <a:solidFill>
                  <a:schemeClr val="tx1"/>
                </a:solidFill>
                <a:latin typeface="Poppins Light" panose="00000400000000000000" pitchFamily="50" charset="0"/>
                <a:ea typeface="+mn-ea"/>
                <a:cs typeface="Poppins Light" panose="00000400000000000000" pitchFamily="50" charset="0"/>
              </a:defRPr>
            </a:lvl2pPr>
            <a:lvl3pPr marL="685800" indent="0">
              <a:buNone/>
              <a:defRPr lang="en-US" sz="1600" kern="1200" dirty="0" smtClean="0">
                <a:solidFill>
                  <a:schemeClr val="tx1"/>
                </a:solidFill>
                <a:latin typeface="Poppins Light" panose="00000400000000000000" pitchFamily="50" charset="0"/>
                <a:ea typeface="+mn-ea"/>
                <a:cs typeface="Poppins Light" panose="00000400000000000000" pitchFamily="50" charset="0"/>
              </a:defRPr>
            </a:lvl3pPr>
            <a:lvl4pPr marL="1143000" indent="0">
              <a:buNone/>
              <a:defRPr lang="en-US" sz="1600" kern="1200" dirty="0" smtClean="0">
                <a:solidFill>
                  <a:schemeClr val="tx1"/>
                </a:solidFill>
                <a:latin typeface="Poppins Light" panose="00000400000000000000" pitchFamily="50" charset="0"/>
                <a:ea typeface="+mn-ea"/>
                <a:cs typeface="Poppins Light" panose="00000400000000000000" pitchFamily="50" charset="0"/>
              </a:defRPr>
            </a:lvl4pPr>
            <a:lvl5pPr marL="1600200" indent="0">
              <a:buNone/>
              <a:defRPr lang="en-IN" sz="1600" kern="1200" dirty="0" smtClean="0">
                <a:solidFill>
                  <a:schemeClr val="tx1"/>
                </a:solidFill>
                <a:latin typeface="Poppins Light" panose="00000400000000000000" pitchFamily="50" charset="0"/>
                <a:ea typeface="+mn-ea"/>
                <a:cs typeface="Poppins Light" panose="00000400000000000000" pitchFamily="50" charset="0"/>
              </a:defRPr>
            </a:lvl5pPr>
          </a:lstStyle>
          <a:p>
            <a:pPr marL="0" lvl="0"/>
            <a:r>
              <a:rPr lang="en-US"/>
              <a:t>Click to edit Master text styles</a:t>
            </a:r>
          </a:p>
        </p:txBody>
      </p:sp>
      <p:sp>
        <p:nvSpPr>
          <p:cNvPr id="15" name="Slide Number Placeholder 5">
            <a:extLst>
              <a:ext uri="{FF2B5EF4-FFF2-40B4-BE49-F238E27FC236}">
                <a16:creationId xmlns:a16="http://schemas.microsoft.com/office/drawing/2014/main" id="{802C5A8C-78F9-4251-B1C3-EC8C1C1DEBFB}"/>
              </a:ext>
            </a:extLst>
          </p:cNvPr>
          <p:cNvSpPr txBox="1">
            <a:spLocks/>
          </p:cNvSpPr>
          <p:nvPr userDrawn="1"/>
        </p:nvSpPr>
        <p:spPr>
          <a:xfrm>
            <a:off x="5905500" y="6499675"/>
            <a:ext cx="380999" cy="365125"/>
          </a:xfrm>
          <a:prstGeom prst="rect">
            <a:avLst/>
          </a:prstGeom>
        </p:spPr>
        <p:txBody>
          <a:bodyPr vert="horz" lIns="91440" tIns="45720" rIns="91440" bIns="45720" rtlCol="0" anchor="ctr"/>
          <a:lstStyle>
            <a:defPPr>
              <a:defRPr lang="en-US"/>
            </a:defPPr>
            <a:lvl1pPr marL="0" algn="ctr" defTabSz="914400" rtl="0" eaLnBrk="1" latinLnBrk="0" hangingPunct="1">
              <a:defRPr sz="1000" kern="1200">
                <a:solidFill>
                  <a:schemeClr val="tx1">
                    <a:tint val="75000"/>
                  </a:schemeClr>
                </a:solidFill>
                <a:latin typeface="Poppins" panose="00000500000000000000" pitchFamily="50" charset="0"/>
                <a:ea typeface="+mn-ea"/>
                <a:cs typeface="Poppins" panose="00000500000000000000" pitchFamily="50"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FAF63893-4B0C-4F88-9650-53ECAF8C5052}" type="slidenum">
              <a:rPr kumimoji="0" lang="en-IN" sz="1000" b="0" i="0" u="none" strike="noStrike" kern="1200" cap="none" spc="0" normalizeH="0" baseline="0" noProof="0" smtClean="0">
                <a:ln>
                  <a:noFill/>
                </a:ln>
                <a:solidFill>
                  <a:prstClr val="black">
                    <a:tint val="75000"/>
                  </a:prstClr>
                </a:solidFill>
                <a:effectLst/>
                <a:uLnTx/>
                <a:uFillTx/>
                <a:latin typeface="Poppins" panose="00000500000000000000" pitchFamily="50" charset="0"/>
                <a:ea typeface="+mn-ea"/>
                <a:cs typeface="Poppins" panose="00000500000000000000" pitchFamily="50" charset="0"/>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IN" sz="1000" b="0" i="0" u="none" strike="noStrike" kern="1200" cap="none" spc="0" normalizeH="0" baseline="0" noProof="0" dirty="0">
              <a:ln>
                <a:noFill/>
              </a:ln>
              <a:solidFill>
                <a:prstClr val="black">
                  <a:tint val="75000"/>
                </a:prstClr>
              </a:solidFill>
              <a:effectLst/>
              <a:uLnTx/>
              <a:uFillTx/>
              <a:latin typeface="Poppins" panose="00000500000000000000" pitchFamily="50" charset="0"/>
              <a:ea typeface="+mn-ea"/>
              <a:cs typeface="Poppins" panose="00000500000000000000" pitchFamily="50" charset="0"/>
            </a:endParaRPr>
          </a:p>
        </p:txBody>
      </p:sp>
      <p:sp>
        <p:nvSpPr>
          <p:cNvPr id="14" name="Text Placeholder 13">
            <a:extLst>
              <a:ext uri="{FF2B5EF4-FFF2-40B4-BE49-F238E27FC236}">
                <a16:creationId xmlns:a16="http://schemas.microsoft.com/office/drawing/2014/main" id="{25B4D872-DF40-449C-82B3-1CD1CB36207D}"/>
              </a:ext>
            </a:extLst>
          </p:cNvPr>
          <p:cNvSpPr>
            <a:spLocks noGrp="1"/>
          </p:cNvSpPr>
          <p:nvPr>
            <p:ph type="body" sz="quarter" idx="12"/>
          </p:nvPr>
        </p:nvSpPr>
        <p:spPr>
          <a:xfrm>
            <a:off x="197829" y="2630298"/>
            <a:ext cx="2793993" cy="3568700"/>
          </a:xfrm>
          <a:prstGeom prst="rect">
            <a:avLst/>
          </a:prstGeom>
        </p:spPr>
        <p:txBody>
          <a:bodyPr/>
          <a:lstStyle>
            <a:lvl1pPr marL="0" indent="0" algn="ctr">
              <a:lnSpc>
                <a:spcPct val="100000"/>
              </a:lnSpc>
              <a:spcBef>
                <a:spcPts val="0"/>
              </a:spcBef>
              <a:buFontTx/>
              <a:buNone/>
              <a:defRPr sz="1400"/>
            </a:lvl1pPr>
            <a:lvl2pPr marL="457200" indent="0">
              <a:lnSpc>
                <a:spcPct val="100000"/>
              </a:lnSpc>
              <a:spcBef>
                <a:spcPts val="0"/>
              </a:spcBef>
              <a:buFontTx/>
              <a:buNone/>
              <a:defRPr/>
            </a:lvl2pPr>
            <a:lvl3pPr marL="914400" indent="0">
              <a:lnSpc>
                <a:spcPct val="100000"/>
              </a:lnSpc>
              <a:spcBef>
                <a:spcPts val="0"/>
              </a:spcBef>
              <a:buFontTx/>
              <a:buNone/>
              <a:defRPr/>
            </a:lvl3pPr>
            <a:lvl4pPr marL="1371600" indent="0">
              <a:lnSpc>
                <a:spcPct val="100000"/>
              </a:lnSpc>
              <a:spcBef>
                <a:spcPts val="0"/>
              </a:spcBef>
              <a:buFontTx/>
              <a:buNone/>
              <a:defRPr/>
            </a:lvl4pPr>
            <a:lvl5pPr marL="1828800" indent="0">
              <a:lnSpc>
                <a:spcPct val="100000"/>
              </a:lnSpc>
              <a:spcBef>
                <a:spcPts val="0"/>
              </a:spcBef>
              <a:buFontTx/>
              <a:buNone/>
              <a:defRPr/>
            </a:lvl5pPr>
          </a:lstStyle>
          <a:p>
            <a:pPr lvl="0"/>
            <a:r>
              <a:rPr lang="en-US"/>
              <a:t>Click to edit Master text styles</a:t>
            </a:r>
          </a:p>
        </p:txBody>
      </p:sp>
      <p:sp>
        <p:nvSpPr>
          <p:cNvPr id="17" name="Text Placeholder 16">
            <a:extLst>
              <a:ext uri="{FF2B5EF4-FFF2-40B4-BE49-F238E27FC236}">
                <a16:creationId xmlns:a16="http://schemas.microsoft.com/office/drawing/2014/main" id="{211BA3A3-2FF8-4179-A2AA-89DCC1A51A06}"/>
              </a:ext>
            </a:extLst>
          </p:cNvPr>
          <p:cNvSpPr>
            <a:spLocks noGrp="1"/>
          </p:cNvSpPr>
          <p:nvPr>
            <p:ph type="body" sz="quarter" idx="19"/>
          </p:nvPr>
        </p:nvSpPr>
        <p:spPr>
          <a:xfrm>
            <a:off x="401025" y="1998662"/>
            <a:ext cx="2387600" cy="488950"/>
          </a:xfrm>
          <a:prstGeom prst="rect">
            <a:avLst/>
          </a:prstGeom>
          <a:solidFill>
            <a:schemeClr val="bg1"/>
          </a:solidFill>
        </p:spPr>
        <p:txBody>
          <a:bodyPr lIns="0" tIns="0" rIns="0" bIns="0"/>
          <a:lstStyle>
            <a:lvl1pPr marL="0" indent="0" algn="ctr">
              <a:lnSpc>
                <a:spcPct val="100000"/>
              </a:lnSpc>
              <a:spcBef>
                <a:spcPts val="0"/>
              </a:spcBef>
              <a:buFontTx/>
              <a:buNone/>
              <a:defRPr sz="1600" b="1">
                <a:solidFill>
                  <a:schemeClr val="accent1"/>
                </a:solidFill>
              </a:defRPr>
            </a:lvl1pPr>
            <a:lvl2pPr marL="457200" indent="0" algn="ctr">
              <a:lnSpc>
                <a:spcPct val="100000"/>
              </a:lnSpc>
              <a:buFontTx/>
              <a:buNone/>
              <a:defRPr sz="1600">
                <a:solidFill>
                  <a:schemeClr val="bg1"/>
                </a:solidFill>
              </a:defRPr>
            </a:lvl2pPr>
            <a:lvl3pPr marL="914400" indent="0" algn="ctr">
              <a:lnSpc>
                <a:spcPct val="100000"/>
              </a:lnSpc>
              <a:buFontTx/>
              <a:buNone/>
              <a:defRPr sz="1600">
                <a:solidFill>
                  <a:schemeClr val="bg1"/>
                </a:solidFill>
              </a:defRPr>
            </a:lvl3pPr>
            <a:lvl4pPr marL="1371600" indent="0" algn="ctr">
              <a:lnSpc>
                <a:spcPct val="100000"/>
              </a:lnSpc>
              <a:buFontTx/>
              <a:buNone/>
              <a:defRPr sz="1600">
                <a:solidFill>
                  <a:schemeClr val="bg1"/>
                </a:solidFill>
              </a:defRPr>
            </a:lvl4pPr>
            <a:lvl5pPr marL="1828800" indent="0" algn="ctr">
              <a:lnSpc>
                <a:spcPct val="100000"/>
              </a:lnSpc>
              <a:buFontTx/>
              <a:buNone/>
              <a:defRPr sz="1600">
                <a:solidFill>
                  <a:schemeClr val="bg1"/>
                </a:solidFill>
              </a:defRPr>
            </a:lvl5pPr>
          </a:lstStyle>
          <a:p>
            <a:pPr lvl="0"/>
            <a:r>
              <a:rPr lang="en-US"/>
              <a:t>Click to edit Master text styles</a:t>
            </a:r>
          </a:p>
        </p:txBody>
      </p:sp>
      <p:sp>
        <p:nvSpPr>
          <p:cNvPr id="28" name="Rectangle 27">
            <a:extLst>
              <a:ext uri="{FF2B5EF4-FFF2-40B4-BE49-F238E27FC236}">
                <a16:creationId xmlns:a16="http://schemas.microsoft.com/office/drawing/2014/main" id="{68E4B6E4-186C-4EC2-9B5F-6F64A3898109}"/>
              </a:ext>
            </a:extLst>
          </p:cNvPr>
          <p:cNvSpPr/>
          <p:nvPr userDrawn="1"/>
        </p:nvSpPr>
        <p:spPr>
          <a:xfrm>
            <a:off x="3132568" y="2204013"/>
            <a:ext cx="2926080" cy="4084819"/>
          </a:xfrm>
          <a:prstGeom prst="rect">
            <a:avLst/>
          </a:prstGeom>
          <a:solidFill>
            <a:schemeClr val="bg1"/>
          </a:solid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Rectangle 28">
            <a:extLst>
              <a:ext uri="{FF2B5EF4-FFF2-40B4-BE49-F238E27FC236}">
                <a16:creationId xmlns:a16="http://schemas.microsoft.com/office/drawing/2014/main" id="{A39F3085-E7FF-4ABB-BE08-6C190FB232F1}"/>
              </a:ext>
            </a:extLst>
          </p:cNvPr>
          <p:cNvSpPr/>
          <p:nvPr userDrawn="1"/>
        </p:nvSpPr>
        <p:spPr>
          <a:xfrm>
            <a:off x="6133351" y="2204013"/>
            <a:ext cx="2926080" cy="4084819"/>
          </a:xfrm>
          <a:prstGeom prst="rect">
            <a:avLst/>
          </a:prstGeom>
          <a:solidFill>
            <a:schemeClr val="bg1"/>
          </a:solid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Rectangle 29">
            <a:extLst>
              <a:ext uri="{FF2B5EF4-FFF2-40B4-BE49-F238E27FC236}">
                <a16:creationId xmlns:a16="http://schemas.microsoft.com/office/drawing/2014/main" id="{5208263B-0579-4E14-9F68-065AAA734840}"/>
              </a:ext>
            </a:extLst>
          </p:cNvPr>
          <p:cNvSpPr/>
          <p:nvPr userDrawn="1"/>
        </p:nvSpPr>
        <p:spPr>
          <a:xfrm>
            <a:off x="9134135" y="2207143"/>
            <a:ext cx="2926080" cy="4084819"/>
          </a:xfrm>
          <a:prstGeom prst="rect">
            <a:avLst/>
          </a:prstGeom>
          <a:solidFill>
            <a:schemeClr val="bg1"/>
          </a:solid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 Placeholder 13">
            <a:extLst>
              <a:ext uri="{FF2B5EF4-FFF2-40B4-BE49-F238E27FC236}">
                <a16:creationId xmlns:a16="http://schemas.microsoft.com/office/drawing/2014/main" id="{8499EC14-612A-4F1D-96A7-F262CA7B5C78}"/>
              </a:ext>
            </a:extLst>
          </p:cNvPr>
          <p:cNvSpPr>
            <a:spLocks noGrp="1"/>
          </p:cNvSpPr>
          <p:nvPr>
            <p:ph type="body" sz="quarter" idx="20"/>
          </p:nvPr>
        </p:nvSpPr>
        <p:spPr>
          <a:xfrm>
            <a:off x="3198612" y="2630298"/>
            <a:ext cx="2793993" cy="3568700"/>
          </a:xfrm>
          <a:prstGeom prst="rect">
            <a:avLst/>
          </a:prstGeom>
        </p:spPr>
        <p:txBody>
          <a:bodyPr/>
          <a:lstStyle>
            <a:lvl1pPr marL="0" indent="0" algn="ctr">
              <a:lnSpc>
                <a:spcPct val="100000"/>
              </a:lnSpc>
              <a:spcBef>
                <a:spcPts val="0"/>
              </a:spcBef>
              <a:buFontTx/>
              <a:buNone/>
              <a:defRPr sz="1400"/>
            </a:lvl1pPr>
            <a:lvl2pPr marL="457200" indent="0">
              <a:lnSpc>
                <a:spcPct val="100000"/>
              </a:lnSpc>
              <a:spcBef>
                <a:spcPts val="0"/>
              </a:spcBef>
              <a:buFontTx/>
              <a:buNone/>
              <a:defRPr/>
            </a:lvl2pPr>
            <a:lvl3pPr marL="914400" indent="0">
              <a:lnSpc>
                <a:spcPct val="100000"/>
              </a:lnSpc>
              <a:spcBef>
                <a:spcPts val="0"/>
              </a:spcBef>
              <a:buFontTx/>
              <a:buNone/>
              <a:defRPr/>
            </a:lvl3pPr>
            <a:lvl4pPr marL="1371600" indent="0">
              <a:lnSpc>
                <a:spcPct val="100000"/>
              </a:lnSpc>
              <a:spcBef>
                <a:spcPts val="0"/>
              </a:spcBef>
              <a:buFontTx/>
              <a:buNone/>
              <a:defRPr/>
            </a:lvl4pPr>
            <a:lvl5pPr marL="1828800" indent="0">
              <a:lnSpc>
                <a:spcPct val="100000"/>
              </a:lnSpc>
              <a:spcBef>
                <a:spcPts val="0"/>
              </a:spcBef>
              <a:buFontTx/>
              <a:buNone/>
              <a:defRPr/>
            </a:lvl5pPr>
          </a:lstStyle>
          <a:p>
            <a:pPr lvl="0"/>
            <a:r>
              <a:rPr lang="en-US"/>
              <a:t>Click to edit Master text styles</a:t>
            </a:r>
          </a:p>
        </p:txBody>
      </p:sp>
      <p:sp>
        <p:nvSpPr>
          <p:cNvPr id="32" name="Text Placeholder 16">
            <a:extLst>
              <a:ext uri="{FF2B5EF4-FFF2-40B4-BE49-F238E27FC236}">
                <a16:creationId xmlns:a16="http://schemas.microsoft.com/office/drawing/2014/main" id="{E1C594E4-4B66-4736-AEF1-813F28F5BE17}"/>
              </a:ext>
            </a:extLst>
          </p:cNvPr>
          <p:cNvSpPr>
            <a:spLocks noGrp="1"/>
          </p:cNvSpPr>
          <p:nvPr>
            <p:ph type="body" sz="quarter" idx="21"/>
          </p:nvPr>
        </p:nvSpPr>
        <p:spPr>
          <a:xfrm>
            <a:off x="3401808" y="1998662"/>
            <a:ext cx="2387600" cy="488950"/>
          </a:xfrm>
          <a:prstGeom prst="rect">
            <a:avLst/>
          </a:prstGeom>
          <a:solidFill>
            <a:schemeClr val="bg1"/>
          </a:solidFill>
        </p:spPr>
        <p:txBody>
          <a:bodyPr lIns="0" tIns="0" rIns="0" bIns="0"/>
          <a:lstStyle>
            <a:lvl1pPr marL="0" indent="0" algn="ctr">
              <a:lnSpc>
                <a:spcPct val="100000"/>
              </a:lnSpc>
              <a:spcBef>
                <a:spcPts val="0"/>
              </a:spcBef>
              <a:buFontTx/>
              <a:buNone/>
              <a:defRPr sz="1600" b="1">
                <a:solidFill>
                  <a:schemeClr val="accent1"/>
                </a:solidFill>
              </a:defRPr>
            </a:lvl1pPr>
            <a:lvl2pPr marL="457200" indent="0" algn="ctr">
              <a:lnSpc>
                <a:spcPct val="100000"/>
              </a:lnSpc>
              <a:buFontTx/>
              <a:buNone/>
              <a:defRPr sz="1600">
                <a:solidFill>
                  <a:schemeClr val="bg1"/>
                </a:solidFill>
              </a:defRPr>
            </a:lvl2pPr>
            <a:lvl3pPr marL="914400" indent="0" algn="ctr">
              <a:lnSpc>
                <a:spcPct val="100000"/>
              </a:lnSpc>
              <a:buFontTx/>
              <a:buNone/>
              <a:defRPr sz="1600">
                <a:solidFill>
                  <a:schemeClr val="bg1"/>
                </a:solidFill>
              </a:defRPr>
            </a:lvl3pPr>
            <a:lvl4pPr marL="1371600" indent="0" algn="ctr">
              <a:lnSpc>
                <a:spcPct val="100000"/>
              </a:lnSpc>
              <a:buFontTx/>
              <a:buNone/>
              <a:defRPr sz="1600">
                <a:solidFill>
                  <a:schemeClr val="bg1"/>
                </a:solidFill>
              </a:defRPr>
            </a:lvl4pPr>
            <a:lvl5pPr marL="1828800" indent="0" algn="ctr">
              <a:lnSpc>
                <a:spcPct val="100000"/>
              </a:lnSpc>
              <a:buFontTx/>
              <a:buNone/>
              <a:defRPr sz="1600">
                <a:solidFill>
                  <a:schemeClr val="bg1"/>
                </a:solidFill>
              </a:defRPr>
            </a:lvl5pPr>
          </a:lstStyle>
          <a:p>
            <a:pPr lvl="0"/>
            <a:r>
              <a:rPr lang="en-US"/>
              <a:t>Click to edit Master text styles</a:t>
            </a:r>
          </a:p>
        </p:txBody>
      </p:sp>
      <p:sp>
        <p:nvSpPr>
          <p:cNvPr id="34" name="Text Placeholder 13">
            <a:extLst>
              <a:ext uri="{FF2B5EF4-FFF2-40B4-BE49-F238E27FC236}">
                <a16:creationId xmlns:a16="http://schemas.microsoft.com/office/drawing/2014/main" id="{4509D9EE-95E6-41D6-A934-C1AE53E663A1}"/>
              </a:ext>
            </a:extLst>
          </p:cNvPr>
          <p:cNvSpPr>
            <a:spLocks noGrp="1"/>
          </p:cNvSpPr>
          <p:nvPr>
            <p:ph type="body" sz="quarter" idx="22"/>
          </p:nvPr>
        </p:nvSpPr>
        <p:spPr>
          <a:xfrm>
            <a:off x="6199395" y="2630298"/>
            <a:ext cx="2793993" cy="3568700"/>
          </a:xfrm>
          <a:prstGeom prst="rect">
            <a:avLst/>
          </a:prstGeom>
        </p:spPr>
        <p:txBody>
          <a:bodyPr/>
          <a:lstStyle>
            <a:lvl1pPr marL="0" indent="0" algn="ctr">
              <a:lnSpc>
                <a:spcPct val="100000"/>
              </a:lnSpc>
              <a:spcBef>
                <a:spcPts val="0"/>
              </a:spcBef>
              <a:buFontTx/>
              <a:buNone/>
              <a:defRPr sz="1400"/>
            </a:lvl1pPr>
            <a:lvl2pPr marL="457200" indent="0">
              <a:lnSpc>
                <a:spcPct val="100000"/>
              </a:lnSpc>
              <a:spcBef>
                <a:spcPts val="0"/>
              </a:spcBef>
              <a:buFontTx/>
              <a:buNone/>
              <a:defRPr/>
            </a:lvl2pPr>
            <a:lvl3pPr marL="914400" indent="0">
              <a:lnSpc>
                <a:spcPct val="100000"/>
              </a:lnSpc>
              <a:spcBef>
                <a:spcPts val="0"/>
              </a:spcBef>
              <a:buFontTx/>
              <a:buNone/>
              <a:defRPr/>
            </a:lvl3pPr>
            <a:lvl4pPr marL="1371600" indent="0">
              <a:lnSpc>
                <a:spcPct val="100000"/>
              </a:lnSpc>
              <a:spcBef>
                <a:spcPts val="0"/>
              </a:spcBef>
              <a:buFontTx/>
              <a:buNone/>
              <a:defRPr/>
            </a:lvl4pPr>
            <a:lvl5pPr marL="1828800" indent="0">
              <a:lnSpc>
                <a:spcPct val="100000"/>
              </a:lnSpc>
              <a:spcBef>
                <a:spcPts val="0"/>
              </a:spcBef>
              <a:buFontTx/>
              <a:buNone/>
              <a:defRPr/>
            </a:lvl5pPr>
          </a:lstStyle>
          <a:p>
            <a:pPr lvl="0"/>
            <a:r>
              <a:rPr lang="en-US"/>
              <a:t>Click to edit Master text styles</a:t>
            </a:r>
          </a:p>
        </p:txBody>
      </p:sp>
      <p:sp>
        <p:nvSpPr>
          <p:cNvPr id="37" name="Text Placeholder 16">
            <a:extLst>
              <a:ext uri="{FF2B5EF4-FFF2-40B4-BE49-F238E27FC236}">
                <a16:creationId xmlns:a16="http://schemas.microsoft.com/office/drawing/2014/main" id="{00316B6B-40F5-4548-AFCE-7FC30FA33911}"/>
              </a:ext>
            </a:extLst>
          </p:cNvPr>
          <p:cNvSpPr>
            <a:spLocks noGrp="1"/>
          </p:cNvSpPr>
          <p:nvPr>
            <p:ph type="body" sz="quarter" idx="23"/>
          </p:nvPr>
        </p:nvSpPr>
        <p:spPr>
          <a:xfrm>
            <a:off x="6402591" y="1998662"/>
            <a:ext cx="2387600" cy="488950"/>
          </a:xfrm>
          <a:prstGeom prst="rect">
            <a:avLst/>
          </a:prstGeom>
          <a:solidFill>
            <a:schemeClr val="bg1"/>
          </a:solidFill>
        </p:spPr>
        <p:txBody>
          <a:bodyPr lIns="0" tIns="0" rIns="0" bIns="0"/>
          <a:lstStyle>
            <a:lvl1pPr marL="0" indent="0" algn="ctr">
              <a:lnSpc>
                <a:spcPct val="100000"/>
              </a:lnSpc>
              <a:spcBef>
                <a:spcPts val="0"/>
              </a:spcBef>
              <a:buFontTx/>
              <a:buNone/>
              <a:defRPr sz="1600" b="1">
                <a:solidFill>
                  <a:schemeClr val="accent1"/>
                </a:solidFill>
              </a:defRPr>
            </a:lvl1pPr>
            <a:lvl2pPr marL="457200" indent="0" algn="ctr">
              <a:lnSpc>
                <a:spcPct val="100000"/>
              </a:lnSpc>
              <a:buFontTx/>
              <a:buNone/>
              <a:defRPr sz="1600">
                <a:solidFill>
                  <a:schemeClr val="bg1"/>
                </a:solidFill>
              </a:defRPr>
            </a:lvl2pPr>
            <a:lvl3pPr marL="914400" indent="0" algn="ctr">
              <a:lnSpc>
                <a:spcPct val="100000"/>
              </a:lnSpc>
              <a:buFontTx/>
              <a:buNone/>
              <a:defRPr sz="1600">
                <a:solidFill>
                  <a:schemeClr val="bg1"/>
                </a:solidFill>
              </a:defRPr>
            </a:lvl3pPr>
            <a:lvl4pPr marL="1371600" indent="0" algn="ctr">
              <a:lnSpc>
                <a:spcPct val="100000"/>
              </a:lnSpc>
              <a:buFontTx/>
              <a:buNone/>
              <a:defRPr sz="1600">
                <a:solidFill>
                  <a:schemeClr val="bg1"/>
                </a:solidFill>
              </a:defRPr>
            </a:lvl4pPr>
            <a:lvl5pPr marL="1828800" indent="0" algn="ctr">
              <a:lnSpc>
                <a:spcPct val="100000"/>
              </a:lnSpc>
              <a:buFontTx/>
              <a:buNone/>
              <a:defRPr sz="1600">
                <a:solidFill>
                  <a:schemeClr val="bg1"/>
                </a:solidFill>
              </a:defRPr>
            </a:lvl5pPr>
          </a:lstStyle>
          <a:p>
            <a:pPr lvl="0"/>
            <a:r>
              <a:rPr lang="en-US"/>
              <a:t>Click to edit Master text styles</a:t>
            </a:r>
          </a:p>
        </p:txBody>
      </p:sp>
      <p:sp>
        <p:nvSpPr>
          <p:cNvPr id="40" name="Text Placeholder 13">
            <a:extLst>
              <a:ext uri="{FF2B5EF4-FFF2-40B4-BE49-F238E27FC236}">
                <a16:creationId xmlns:a16="http://schemas.microsoft.com/office/drawing/2014/main" id="{338D1429-EE4E-4744-A820-4945CC5471A5}"/>
              </a:ext>
            </a:extLst>
          </p:cNvPr>
          <p:cNvSpPr>
            <a:spLocks noGrp="1"/>
          </p:cNvSpPr>
          <p:nvPr>
            <p:ph type="body" sz="quarter" idx="24"/>
          </p:nvPr>
        </p:nvSpPr>
        <p:spPr>
          <a:xfrm>
            <a:off x="9200179" y="2630298"/>
            <a:ext cx="2793993" cy="3568700"/>
          </a:xfrm>
          <a:prstGeom prst="rect">
            <a:avLst/>
          </a:prstGeom>
        </p:spPr>
        <p:txBody>
          <a:bodyPr/>
          <a:lstStyle>
            <a:lvl1pPr marL="0" indent="0" algn="ctr">
              <a:lnSpc>
                <a:spcPct val="100000"/>
              </a:lnSpc>
              <a:spcBef>
                <a:spcPts val="0"/>
              </a:spcBef>
              <a:buFontTx/>
              <a:buNone/>
              <a:defRPr sz="1400"/>
            </a:lvl1pPr>
            <a:lvl2pPr marL="457200" indent="0">
              <a:lnSpc>
                <a:spcPct val="100000"/>
              </a:lnSpc>
              <a:spcBef>
                <a:spcPts val="0"/>
              </a:spcBef>
              <a:buFontTx/>
              <a:buNone/>
              <a:defRPr/>
            </a:lvl2pPr>
            <a:lvl3pPr marL="914400" indent="0">
              <a:lnSpc>
                <a:spcPct val="100000"/>
              </a:lnSpc>
              <a:spcBef>
                <a:spcPts val="0"/>
              </a:spcBef>
              <a:buFontTx/>
              <a:buNone/>
              <a:defRPr/>
            </a:lvl3pPr>
            <a:lvl4pPr marL="1371600" indent="0">
              <a:lnSpc>
                <a:spcPct val="100000"/>
              </a:lnSpc>
              <a:spcBef>
                <a:spcPts val="0"/>
              </a:spcBef>
              <a:buFontTx/>
              <a:buNone/>
              <a:defRPr/>
            </a:lvl4pPr>
            <a:lvl5pPr marL="1828800" indent="0">
              <a:lnSpc>
                <a:spcPct val="100000"/>
              </a:lnSpc>
              <a:spcBef>
                <a:spcPts val="0"/>
              </a:spcBef>
              <a:buFontTx/>
              <a:buNone/>
              <a:defRPr/>
            </a:lvl5pPr>
          </a:lstStyle>
          <a:p>
            <a:pPr lvl="0"/>
            <a:r>
              <a:rPr lang="en-US"/>
              <a:t>Click to edit Master text styles</a:t>
            </a:r>
          </a:p>
        </p:txBody>
      </p:sp>
      <p:sp>
        <p:nvSpPr>
          <p:cNvPr id="45" name="Text Placeholder 16">
            <a:extLst>
              <a:ext uri="{FF2B5EF4-FFF2-40B4-BE49-F238E27FC236}">
                <a16:creationId xmlns:a16="http://schemas.microsoft.com/office/drawing/2014/main" id="{0B6B9879-3F01-4AAB-8516-D7DB972FD3CF}"/>
              </a:ext>
            </a:extLst>
          </p:cNvPr>
          <p:cNvSpPr>
            <a:spLocks noGrp="1"/>
          </p:cNvSpPr>
          <p:nvPr>
            <p:ph type="body" sz="quarter" idx="25"/>
          </p:nvPr>
        </p:nvSpPr>
        <p:spPr>
          <a:xfrm>
            <a:off x="9403375" y="1998662"/>
            <a:ext cx="2387600" cy="488950"/>
          </a:xfrm>
          <a:prstGeom prst="rect">
            <a:avLst/>
          </a:prstGeom>
          <a:solidFill>
            <a:schemeClr val="bg1"/>
          </a:solidFill>
        </p:spPr>
        <p:txBody>
          <a:bodyPr lIns="0" tIns="0" rIns="0" bIns="0"/>
          <a:lstStyle>
            <a:lvl1pPr marL="0" indent="0" algn="ctr">
              <a:lnSpc>
                <a:spcPct val="100000"/>
              </a:lnSpc>
              <a:spcBef>
                <a:spcPts val="0"/>
              </a:spcBef>
              <a:buFontTx/>
              <a:buNone/>
              <a:defRPr sz="1600" b="1">
                <a:solidFill>
                  <a:schemeClr val="accent1"/>
                </a:solidFill>
              </a:defRPr>
            </a:lvl1pPr>
            <a:lvl2pPr marL="457200" indent="0" algn="ctr">
              <a:lnSpc>
                <a:spcPct val="100000"/>
              </a:lnSpc>
              <a:buFontTx/>
              <a:buNone/>
              <a:defRPr sz="1600">
                <a:solidFill>
                  <a:schemeClr val="bg1"/>
                </a:solidFill>
              </a:defRPr>
            </a:lvl2pPr>
            <a:lvl3pPr marL="914400" indent="0" algn="ctr">
              <a:lnSpc>
                <a:spcPct val="100000"/>
              </a:lnSpc>
              <a:buFontTx/>
              <a:buNone/>
              <a:defRPr sz="1600">
                <a:solidFill>
                  <a:schemeClr val="bg1"/>
                </a:solidFill>
              </a:defRPr>
            </a:lvl3pPr>
            <a:lvl4pPr marL="1371600" indent="0" algn="ctr">
              <a:lnSpc>
                <a:spcPct val="100000"/>
              </a:lnSpc>
              <a:buFontTx/>
              <a:buNone/>
              <a:defRPr sz="1600">
                <a:solidFill>
                  <a:schemeClr val="bg1"/>
                </a:solidFill>
              </a:defRPr>
            </a:lvl4pPr>
            <a:lvl5pPr marL="1828800" indent="0" algn="ctr">
              <a:lnSpc>
                <a:spcPct val="100000"/>
              </a:lnSpc>
              <a:buFontTx/>
              <a:buNone/>
              <a:defRPr sz="16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75660836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4 row content">
    <p:spTree>
      <p:nvGrpSpPr>
        <p:cNvPr id="1" name=""/>
        <p:cNvGrpSpPr/>
        <p:nvPr/>
      </p:nvGrpSpPr>
      <p:grpSpPr>
        <a:xfrm>
          <a:off x="0" y="0"/>
          <a:ext cx="0" cy="0"/>
          <a:chOff x="0" y="0"/>
          <a:chExt cx="0" cy="0"/>
        </a:xfrm>
      </p:grpSpPr>
      <p:sp>
        <p:nvSpPr>
          <p:cNvPr id="57" name="Rectangle 56">
            <a:extLst>
              <a:ext uri="{FF2B5EF4-FFF2-40B4-BE49-F238E27FC236}">
                <a16:creationId xmlns:a16="http://schemas.microsoft.com/office/drawing/2014/main" id="{3C903F4E-C259-4F61-A424-682F60A1A87F}"/>
              </a:ext>
            </a:extLst>
          </p:cNvPr>
          <p:cNvSpPr/>
          <p:nvPr userDrawn="1"/>
        </p:nvSpPr>
        <p:spPr>
          <a:xfrm>
            <a:off x="3262463" y="1868441"/>
            <a:ext cx="8612565" cy="898230"/>
          </a:xfrm>
          <a:prstGeom prst="rect">
            <a:avLst/>
          </a:prstGeom>
          <a:solidFill>
            <a:schemeClr val="bg1"/>
          </a:solid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Rectangle 1">
            <a:extLst>
              <a:ext uri="{FF2B5EF4-FFF2-40B4-BE49-F238E27FC236}">
                <a16:creationId xmlns:a16="http://schemas.microsoft.com/office/drawing/2014/main" id="{44321C3F-29B5-4C96-8C5D-77B99D56ABFD}"/>
              </a:ext>
            </a:extLst>
          </p:cNvPr>
          <p:cNvSpPr/>
          <p:nvPr userDrawn="1"/>
        </p:nvSpPr>
        <p:spPr>
          <a:xfrm>
            <a:off x="303454" y="1872067"/>
            <a:ext cx="2793993" cy="89823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3" name="Graphic 2">
            <a:extLst>
              <a:ext uri="{FF2B5EF4-FFF2-40B4-BE49-F238E27FC236}">
                <a16:creationId xmlns:a16="http://schemas.microsoft.com/office/drawing/2014/main" id="{EA77E4D2-B742-42FB-B709-EE648C8FCA0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23952" y="0"/>
            <a:ext cx="12192000" cy="55002"/>
          </a:xfrm>
          <a:prstGeom prst="rect">
            <a:avLst/>
          </a:prstGeom>
        </p:spPr>
      </p:pic>
      <p:sp>
        <p:nvSpPr>
          <p:cNvPr id="4" name="Rectangle 3">
            <a:extLst>
              <a:ext uri="{FF2B5EF4-FFF2-40B4-BE49-F238E27FC236}">
                <a16:creationId xmlns:a16="http://schemas.microsoft.com/office/drawing/2014/main" id="{C046B851-BD79-4D4B-AD11-B421969D2684}"/>
              </a:ext>
            </a:extLst>
          </p:cNvPr>
          <p:cNvSpPr/>
          <p:nvPr userDrawn="1"/>
        </p:nvSpPr>
        <p:spPr>
          <a:xfrm>
            <a:off x="11518084" y="125835"/>
            <a:ext cx="140536" cy="140536"/>
          </a:xfrm>
          <a:prstGeom prst="rect">
            <a:avLst/>
          </a:prstGeom>
          <a:solidFill>
            <a:srgbClr val="FE5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4C03238E-6963-4E4D-BBD1-21BBB875F9CD}"/>
              </a:ext>
            </a:extLst>
          </p:cNvPr>
          <p:cNvSpPr/>
          <p:nvPr userDrawn="1"/>
        </p:nvSpPr>
        <p:spPr>
          <a:xfrm>
            <a:off x="11734492" y="125835"/>
            <a:ext cx="140536" cy="140536"/>
          </a:xfrm>
          <a:prstGeom prst="rect">
            <a:avLst/>
          </a:prstGeom>
          <a:solidFill>
            <a:srgbClr val="6DCD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B8E227E7-5C0D-4056-AB17-0C3268D89C1D}"/>
              </a:ext>
            </a:extLst>
          </p:cNvPr>
          <p:cNvSpPr/>
          <p:nvPr userDrawn="1"/>
        </p:nvSpPr>
        <p:spPr>
          <a:xfrm>
            <a:off x="11950900" y="125835"/>
            <a:ext cx="140536" cy="140536"/>
          </a:xfrm>
          <a:prstGeom prst="rect">
            <a:avLst/>
          </a:prstGeom>
          <a:solidFill>
            <a:srgbClr val="004E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78528C0C-32CD-4B60-8712-7C5FC9584248}"/>
              </a:ext>
            </a:extLst>
          </p:cNvPr>
          <p:cNvSpPr txBox="1"/>
          <p:nvPr userDrawn="1"/>
        </p:nvSpPr>
        <p:spPr>
          <a:xfrm>
            <a:off x="0" y="6575289"/>
            <a:ext cx="3110147" cy="230832"/>
          </a:xfrm>
          <a:prstGeom prst="rect">
            <a:avLst/>
          </a:prstGeom>
          <a:noFill/>
        </p:spPr>
        <p:txBody>
          <a:bodyPr wrap="none" rtlCol="0">
            <a:spAutoFit/>
          </a:bodyPr>
          <a:lstStyle/>
          <a:p>
            <a:pPr algn="r"/>
            <a:r>
              <a:rPr lang="en-US" sz="900" dirty="0">
                <a:solidFill>
                  <a:schemeClr val="tx1">
                    <a:lumMod val="50000"/>
                    <a:lumOff val="50000"/>
                  </a:schemeClr>
                </a:solidFill>
                <a:latin typeface="Poppins" panose="00000500000000000000" pitchFamily="50" charset="0"/>
                <a:cs typeface="Poppins" panose="00000500000000000000" pitchFamily="50" charset="0"/>
              </a:rPr>
              <a:t>© COPYRIGHT 2022, TREDENCE. ALL RIGHTS RESERVED</a:t>
            </a:r>
            <a:endParaRPr lang="en-IN" sz="900" dirty="0">
              <a:solidFill>
                <a:schemeClr val="tx1">
                  <a:lumMod val="50000"/>
                  <a:lumOff val="50000"/>
                </a:schemeClr>
              </a:solidFill>
              <a:latin typeface="Poppins" panose="00000500000000000000" pitchFamily="50" charset="0"/>
              <a:cs typeface="Poppins" panose="00000500000000000000" pitchFamily="50" charset="0"/>
            </a:endParaRPr>
          </a:p>
        </p:txBody>
      </p:sp>
      <p:pic>
        <p:nvPicPr>
          <p:cNvPr id="11" name="Graphic 10">
            <a:extLst>
              <a:ext uri="{FF2B5EF4-FFF2-40B4-BE49-F238E27FC236}">
                <a16:creationId xmlns:a16="http://schemas.microsoft.com/office/drawing/2014/main" id="{6316D5ED-ED5A-4DEA-A26A-D216A8E5F18A}"/>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493192" y="6583835"/>
            <a:ext cx="180984" cy="192001"/>
          </a:xfrm>
          <a:prstGeom prst="rect">
            <a:avLst/>
          </a:prstGeom>
        </p:spPr>
      </p:pic>
      <p:cxnSp>
        <p:nvCxnSpPr>
          <p:cNvPr id="12" name="Straight Connector 11">
            <a:extLst>
              <a:ext uri="{FF2B5EF4-FFF2-40B4-BE49-F238E27FC236}">
                <a16:creationId xmlns:a16="http://schemas.microsoft.com/office/drawing/2014/main" id="{859A14B3-7083-444C-AE90-1951DA124D3E}"/>
              </a:ext>
            </a:extLst>
          </p:cNvPr>
          <p:cNvCxnSpPr>
            <a:cxnSpLocks/>
          </p:cNvCxnSpPr>
          <p:nvPr userDrawn="1"/>
        </p:nvCxnSpPr>
        <p:spPr>
          <a:xfrm>
            <a:off x="0" y="6496048"/>
            <a:ext cx="121920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0" name="Title 18">
            <a:extLst>
              <a:ext uri="{FF2B5EF4-FFF2-40B4-BE49-F238E27FC236}">
                <a16:creationId xmlns:a16="http://schemas.microsoft.com/office/drawing/2014/main" id="{7725916F-093B-4C56-85A1-46E7828AF415}"/>
              </a:ext>
            </a:extLst>
          </p:cNvPr>
          <p:cNvSpPr>
            <a:spLocks noGrp="1"/>
          </p:cNvSpPr>
          <p:nvPr>
            <p:ph type="title"/>
          </p:nvPr>
        </p:nvSpPr>
        <p:spPr>
          <a:xfrm>
            <a:off x="329184" y="266371"/>
            <a:ext cx="10972800" cy="584775"/>
          </a:xfrm>
          <a:prstGeom prst="rect">
            <a:avLst/>
          </a:prstGeom>
        </p:spPr>
        <p:txBody>
          <a:bodyPr lIns="0" tIns="0" rIns="0" bIns="0"/>
          <a:lstStyle>
            <a:lvl1pPr>
              <a:defRPr lang="en-US" sz="2800" b="1" kern="1200" smtClean="0">
                <a:solidFill>
                  <a:schemeClr val="tx1"/>
                </a:solidFill>
                <a:latin typeface="Poppins" panose="00000500000000000000" pitchFamily="50" charset="0"/>
                <a:ea typeface="+mn-ea"/>
                <a:cs typeface="Poppins" panose="00000500000000000000" pitchFamily="50" charset="0"/>
              </a:defRPr>
            </a:lvl1pPr>
          </a:lstStyle>
          <a:p>
            <a:r>
              <a:rPr lang="en-US"/>
              <a:t>Click to edit Master title style</a:t>
            </a:r>
            <a:endParaRPr lang="en-IN" dirty="0"/>
          </a:p>
        </p:txBody>
      </p:sp>
      <p:sp>
        <p:nvSpPr>
          <p:cNvPr id="25" name="Content Placeholder 21">
            <a:extLst>
              <a:ext uri="{FF2B5EF4-FFF2-40B4-BE49-F238E27FC236}">
                <a16:creationId xmlns:a16="http://schemas.microsoft.com/office/drawing/2014/main" id="{442361EB-3A00-488E-A73E-65766E41F9EC}"/>
              </a:ext>
            </a:extLst>
          </p:cNvPr>
          <p:cNvSpPr>
            <a:spLocks noGrp="1"/>
          </p:cNvSpPr>
          <p:nvPr>
            <p:ph sz="quarter" idx="10"/>
          </p:nvPr>
        </p:nvSpPr>
        <p:spPr>
          <a:xfrm>
            <a:off x="329184" y="1238496"/>
            <a:ext cx="11558635" cy="246221"/>
          </a:xfrm>
          <a:prstGeom prst="rect">
            <a:avLst/>
          </a:prstGeom>
          <a:noFill/>
        </p:spPr>
        <p:txBody>
          <a:bodyPr wrap="square" lIns="0" tIns="0" rIns="0" bIns="0" rtlCol="0">
            <a:spAutoFit/>
          </a:bodyPr>
          <a:lstStyle>
            <a:lvl1pPr marL="0" indent="0">
              <a:lnSpc>
                <a:spcPct val="100000"/>
              </a:lnSpc>
              <a:spcBef>
                <a:spcPts val="0"/>
              </a:spcBef>
              <a:buNone/>
              <a:defRPr lang="en-US" sz="1600" dirty="0" smtClean="0">
                <a:latin typeface="+mn-lt"/>
                <a:cs typeface="Poppins Light" panose="00000400000000000000" pitchFamily="50" charset="0"/>
              </a:defRPr>
            </a:lvl1pPr>
            <a:lvl2pPr marL="228600" indent="0">
              <a:buNone/>
              <a:defRPr lang="en-US" sz="1600" kern="1200" dirty="0" smtClean="0">
                <a:solidFill>
                  <a:schemeClr val="tx1"/>
                </a:solidFill>
                <a:latin typeface="Poppins Light" panose="00000400000000000000" pitchFamily="50" charset="0"/>
                <a:ea typeface="+mn-ea"/>
                <a:cs typeface="Poppins Light" panose="00000400000000000000" pitchFamily="50" charset="0"/>
              </a:defRPr>
            </a:lvl2pPr>
            <a:lvl3pPr marL="685800" indent="0">
              <a:buNone/>
              <a:defRPr lang="en-US" sz="1600" kern="1200" dirty="0" smtClean="0">
                <a:solidFill>
                  <a:schemeClr val="tx1"/>
                </a:solidFill>
                <a:latin typeface="Poppins Light" panose="00000400000000000000" pitchFamily="50" charset="0"/>
                <a:ea typeface="+mn-ea"/>
                <a:cs typeface="Poppins Light" panose="00000400000000000000" pitchFamily="50" charset="0"/>
              </a:defRPr>
            </a:lvl3pPr>
            <a:lvl4pPr marL="1143000" indent="0">
              <a:buNone/>
              <a:defRPr lang="en-US" sz="1600" kern="1200" dirty="0" smtClean="0">
                <a:solidFill>
                  <a:schemeClr val="tx1"/>
                </a:solidFill>
                <a:latin typeface="Poppins Light" panose="00000400000000000000" pitchFamily="50" charset="0"/>
                <a:ea typeface="+mn-ea"/>
                <a:cs typeface="Poppins Light" panose="00000400000000000000" pitchFamily="50" charset="0"/>
              </a:defRPr>
            </a:lvl4pPr>
            <a:lvl5pPr marL="1600200" indent="0">
              <a:buNone/>
              <a:defRPr lang="en-IN" sz="1600" kern="1200" dirty="0" smtClean="0">
                <a:solidFill>
                  <a:schemeClr val="tx1"/>
                </a:solidFill>
                <a:latin typeface="Poppins Light" panose="00000400000000000000" pitchFamily="50" charset="0"/>
                <a:ea typeface="+mn-ea"/>
                <a:cs typeface="Poppins Light" panose="00000400000000000000" pitchFamily="50" charset="0"/>
              </a:defRPr>
            </a:lvl5pPr>
          </a:lstStyle>
          <a:p>
            <a:pPr marL="0" lvl="0"/>
            <a:r>
              <a:rPr lang="en-US"/>
              <a:t>Click to edit Master text styles</a:t>
            </a:r>
          </a:p>
        </p:txBody>
      </p:sp>
      <p:sp>
        <p:nvSpPr>
          <p:cNvPr id="15" name="Slide Number Placeholder 5">
            <a:extLst>
              <a:ext uri="{FF2B5EF4-FFF2-40B4-BE49-F238E27FC236}">
                <a16:creationId xmlns:a16="http://schemas.microsoft.com/office/drawing/2014/main" id="{802C5A8C-78F9-4251-B1C3-EC8C1C1DEBFB}"/>
              </a:ext>
            </a:extLst>
          </p:cNvPr>
          <p:cNvSpPr txBox="1">
            <a:spLocks/>
          </p:cNvSpPr>
          <p:nvPr userDrawn="1"/>
        </p:nvSpPr>
        <p:spPr>
          <a:xfrm>
            <a:off x="5905500" y="6499675"/>
            <a:ext cx="380999" cy="365125"/>
          </a:xfrm>
          <a:prstGeom prst="rect">
            <a:avLst/>
          </a:prstGeom>
        </p:spPr>
        <p:txBody>
          <a:bodyPr vert="horz" lIns="91440" tIns="45720" rIns="91440" bIns="45720" rtlCol="0" anchor="ctr"/>
          <a:lstStyle>
            <a:defPPr>
              <a:defRPr lang="en-US"/>
            </a:defPPr>
            <a:lvl1pPr marL="0" algn="ctr" defTabSz="914400" rtl="0" eaLnBrk="1" latinLnBrk="0" hangingPunct="1">
              <a:defRPr sz="1000" kern="1200">
                <a:solidFill>
                  <a:schemeClr val="tx1">
                    <a:tint val="75000"/>
                  </a:schemeClr>
                </a:solidFill>
                <a:latin typeface="Poppins" panose="00000500000000000000" pitchFamily="50" charset="0"/>
                <a:ea typeface="+mn-ea"/>
                <a:cs typeface="Poppins" panose="00000500000000000000" pitchFamily="50"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FAF63893-4B0C-4F88-9650-53ECAF8C5052}" type="slidenum">
              <a:rPr kumimoji="0" lang="en-IN" sz="1000" b="0" i="0" u="none" strike="noStrike" kern="1200" cap="none" spc="0" normalizeH="0" baseline="0" noProof="0" smtClean="0">
                <a:ln>
                  <a:noFill/>
                </a:ln>
                <a:solidFill>
                  <a:prstClr val="black">
                    <a:tint val="75000"/>
                  </a:prstClr>
                </a:solidFill>
                <a:effectLst/>
                <a:uLnTx/>
                <a:uFillTx/>
                <a:latin typeface="Poppins" panose="00000500000000000000" pitchFamily="50" charset="0"/>
                <a:ea typeface="+mn-ea"/>
                <a:cs typeface="Poppins" panose="00000500000000000000" pitchFamily="50" charset="0"/>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IN" sz="1000" b="0" i="0" u="none" strike="noStrike" kern="1200" cap="none" spc="0" normalizeH="0" baseline="0" noProof="0" dirty="0">
              <a:ln>
                <a:noFill/>
              </a:ln>
              <a:solidFill>
                <a:prstClr val="black">
                  <a:tint val="75000"/>
                </a:prstClr>
              </a:solidFill>
              <a:effectLst/>
              <a:uLnTx/>
              <a:uFillTx/>
              <a:latin typeface="Poppins" panose="00000500000000000000" pitchFamily="50" charset="0"/>
              <a:ea typeface="+mn-ea"/>
              <a:cs typeface="Poppins" panose="00000500000000000000" pitchFamily="50" charset="0"/>
            </a:endParaRPr>
          </a:p>
        </p:txBody>
      </p:sp>
      <p:sp>
        <p:nvSpPr>
          <p:cNvPr id="14" name="Text Placeholder 13">
            <a:extLst>
              <a:ext uri="{FF2B5EF4-FFF2-40B4-BE49-F238E27FC236}">
                <a16:creationId xmlns:a16="http://schemas.microsoft.com/office/drawing/2014/main" id="{25B4D872-DF40-449C-82B3-1CD1CB36207D}"/>
              </a:ext>
            </a:extLst>
          </p:cNvPr>
          <p:cNvSpPr>
            <a:spLocks noGrp="1"/>
          </p:cNvSpPr>
          <p:nvPr>
            <p:ph type="body" sz="quarter" idx="12"/>
          </p:nvPr>
        </p:nvSpPr>
        <p:spPr>
          <a:xfrm>
            <a:off x="3339127" y="1949753"/>
            <a:ext cx="8459237" cy="735607"/>
          </a:xfrm>
          <a:prstGeom prst="rect">
            <a:avLst/>
          </a:prstGeom>
        </p:spPr>
        <p:txBody>
          <a:bodyPr/>
          <a:lstStyle>
            <a:lvl1pPr marL="0" indent="0" algn="l">
              <a:lnSpc>
                <a:spcPct val="100000"/>
              </a:lnSpc>
              <a:spcBef>
                <a:spcPts val="0"/>
              </a:spcBef>
              <a:buFontTx/>
              <a:buNone/>
              <a:defRPr sz="1400"/>
            </a:lvl1pPr>
            <a:lvl2pPr marL="457200" indent="0">
              <a:lnSpc>
                <a:spcPct val="100000"/>
              </a:lnSpc>
              <a:spcBef>
                <a:spcPts val="0"/>
              </a:spcBef>
              <a:buFontTx/>
              <a:buNone/>
              <a:defRPr/>
            </a:lvl2pPr>
            <a:lvl3pPr marL="914400" indent="0">
              <a:lnSpc>
                <a:spcPct val="100000"/>
              </a:lnSpc>
              <a:spcBef>
                <a:spcPts val="0"/>
              </a:spcBef>
              <a:buFontTx/>
              <a:buNone/>
              <a:defRPr/>
            </a:lvl3pPr>
            <a:lvl4pPr marL="1371600" indent="0">
              <a:lnSpc>
                <a:spcPct val="100000"/>
              </a:lnSpc>
              <a:spcBef>
                <a:spcPts val="0"/>
              </a:spcBef>
              <a:buFontTx/>
              <a:buNone/>
              <a:defRPr/>
            </a:lvl4pPr>
            <a:lvl5pPr marL="1828800" indent="0">
              <a:lnSpc>
                <a:spcPct val="100000"/>
              </a:lnSpc>
              <a:spcBef>
                <a:spcPts val="0"/>
              </a:spcBef>
              <a:buFontTx/>
              <a:buNone/>
              <a:defRPr/>
            </a:lvl5pPr>
          </a:lstStyle>
          <a:p>
            <a:pPr lvl="0"/>
            <a:r>
              <a:rPr lang="en-US"/>
              <a:t>Click to edit Master text styles</a:t>
            </a:r>
          </a:p>
        </p:txBody>
      </p:sp>
      <p:sp>
        <p:nvSpPr>
          <p:cNvPr id="17" name="Text Placeholder 16">
            <a:extLst>
              <a:ext uri="{FF2B5EF4-FFF2-40B4-BE49-F238E27FC236}">
                <a16:creationId xmlns:a16="http://schemas.microsoft.com/office/drawing/2014/main" id="{211BA3A3-2FF8-4179-A2AA-89DCC1A51A06}"/>
              </a:ext>
            </a:extLst>
          </p:cNvPr>
          <p:cNvSpPr>
            <a:spLocks noGrp="1"/>
          </p:cNvSpPr>
          <p:nvPr>
            <p:ph type="body" sz="quarter" idx="19"/>
          </p:nvPr>
        </p:nvSpPr>
        <p:spPr>
          <a:xfrm>
            <a:off x="533400" y="2121056"/>
            <a:ext cx="2387600" cy="400253"/>
          </a:xfrm>
          <a:prstGeom prst="rect">
            <a:avLst/>
          </a:prstGeom>
        </p:spPr>
        <p:txBody>
          <a:bodyPr lIns="0" tIns="0" rIns="0" bIns="0"/>
          <a:lstStyle>
            <a:lvl1pPr marL="0" indent="0" algn="ctr">
              <a:lnSpc>
                <a:spcPct val="100000"/>
              </a:lnSpc>
              <a:spcBef>
                <a:spcPts val="0"/>
              </a:spcBef>
              <a:buFontTx/>
              <a:buNone/>
              <a:defRPr sz="1600" b="1">
                <a:solidFill>
                  <a:schemeClr val="bg1"/>
                </a:solidFill>
              </a:defRPr>
            </a:lvl1pPr>
            <a:lvl2pPr marL="457200" indent="0" algn="ctr">
              <a:lnSpc>
                <a:spcPct val="100000"/>
              </a:lnSpc>
              <a:buFontTx/>
              <a:buNone/>
              <a:defRPr sz="1600">
                <a:solidFill>
                  <a:schemeClr val="bg1"/>
                </a:solidFill>
              </a:defRPr>
            </a:lvl2pPr>
            <a:lvl3pPr marL="914400" indent="0" algn="ctr">
              <a:lnSpc>
                <a:spcPct val="100000"/>
              </a:lnSpc>
              <a:buFontTx/>
              <a:buNone/>
              <a:defRPr sz="1600">
                <a:solidFill>
                  <a:schemeClr val="bg1"/>
                </a:solidFill>
              </a:defRPr>
            </a:lvl3pPr>
            <a:lvl4pPr marL="1371600" indent="0" algn="ctr">
              <a:lnSpc>
                <a:spcPct val="100000"/>
              </a:lnSpc>
              <a:buFontTx/>
              <a:buNone/>
              <a:defRPr sz="1600">
                <a:solidFill>
                  <a:schemeClr val="bg1"/>
                </a:solidFill>
              </a:defRPr>
            </a:lvl4pPr>
            <a:lvl5pPr marL="1828800" indent="0" algn="ctr">
              <a:lnSpc>
                <a:spcPct val="100000"/>
              </a:lnSpc>
              <a:buFontTx/>
              <a:buNone/>
              <a:defRPr sz="1600">
                <a:solidFill>
                  <a:schemeClr val="bg1"/>
                </a:solidFill>
              </a:defRPr>
            </a:lvl5pPr>
          </a:lstStyle>
          <a:p>
            <a:pPr lvl="0"/>
            <a:r>
              <a:rPr lang="en-US"/>
              <a:t>Click to edit Master text styles</a:t>
            </a:r>
          </a:p>
        </p:txBody>
      </p:sp>
      <p:sp>
        <p:nvSpPr>
          <p:cNvPr id="45" name="Rectangle 44">
            <a:extLst>
              <a:ext uri="{FF2B5EF4-FFF2-40B4-BE49-F238E27FC236}">
                <a16:creationId xmlns:a16="http://schemas.microsoft.com/office/drawing/2014/main" id="{F4CC3E6C-2D04-4A18-A316-AFA943138DE9}"/>
              </a:ext>
            </a:extLst>
          </p:cNvPr>
          <p:cNvSpPr/>
          <p:nvPr userDrawn="1"/>
        </p:nvSpPr>
        <p:spPr>
          <a:xfrm>
            <a:off x="303454" y="3045146"/>
            <a:ext cx="2793993" cy="89823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7" name="Text Placeholder 16">
            <a:extLst>
              <a:ext uri="{FF2B5EF4-FFF2-40B4-BE49-F238E27FC236}">
                <a16:creationId xmlns:a16="http://schemas.microsoft.com/office/drawing/2014/main" id="{970C589A-4B06-4E13-9F0E-89D549E107F5}"/>
              </a:ext>
            </a:extLst>
          </p:cNvPr>
          <p:cNvSpPr>
            <a:spLocks noGrp="1"/>
          </p:cNvSpPr>
          <p:nvPr>
            <p:ph type="body" sz="quarter" idx="21"/>
          </p:nvPr>
        </p:nvSpPr>
        <p:spPr>
          <a:xfrm>
            <a:off x="559130" y="3294135"/>
            <a:ext cx="2387600" cy="400253"/>
          </a:xfrm>
          <a:prstGeom prst="rect">
            <a:avLst/>
          </a:prstGeom>
        </p:spPr>
        <p:txBody>
          <a:bodyPr lIns="0" tIns="0" rIns="0" bIns="0"/>
          <a:lstStyle>
            <a:lvl1pPr marL="0" indent="0" algn="ctr">
              <a:lnSpc>
                <a:spcPct val="100000"/>
              </a:lnSpc>
              <a:spcBef>
                <a:spcPts val="0"/>
              </a:spcBef>
              <a:buFontTx/>
              <a:buNone/>
              <a:defRPr sz="1600" b="1">
                <a:solidFill>
                  <a:schemeClr val="bg1"/>
                </a:solidFill>
              </a:defRPr>
            </a:lvl1pPr>
            <a:lvl2pPr marL="457200" indent="0" algn="ctr">
              <a:lnSpc>
                <a:spcPct val="100000"/>
              </a:lnSpc>
              <a:buFontTx/>
              <a:buNone/>
              <a:defRPr sz="1600">
                <a:solidFill>
                  <a:schemeClr val="bg1"/>
                </a:solidFill>
              </a:defRPr>
            </a:lvl2pPr>
            <a:lvl3pPr marL="914400" indent="0" algn="ctr">
              <a:lnSpc>
                <a:spcPct val="100000"/>
              </a:lnSpc>
              <a:buFontTx/>
              <a:buNone/>
              <a:defRPr sz="1600">
                <a:solidFill>
                  <a:schemeClr val="bg1"/>
                </a:solidFill>
              </a:defRPr>
            </a:lvl3pPr>
            <a:lvl4pPr marL="1371600" indent="0" algn="ctr">
              <a:lnSpc>
                <a:spcPct val="100000"/>
              </a:lnSpc>
              <a:buFontTx/>
              <a:buNone/>
              <a:defRPr sz="1600">
                <a:solidFill>
                  <a:schemeClr val="bg1"/>
                </a:solidFill>
              </a:defRPr>
            </a:lvl4pPr>
            <a:lvl5pPr marL="1828800" indent="0" algn="ctr">
              <a:lnSpc>
                <a:spcPct val="100000"/>
              </a:lnSpc>
              <a:buFontTx/>
              <a:buNone/>
              <a:defRPr sz="1600">
                <a:solidFill>
                  <a:schemeClr val="bg1"/>
                </a:solidFill>
              </a:defRPr>
            </a:lvl5pPr>
          </a:lstStyle>
          <a:p>
            <a:pPr lvl="0"/>
            <a:r>
              <a:rPr lang="en-US"/>
              <a:t>Click to edit Master text styles</a:t>
            </a:r>
          </a:p>
        </p:txBody>
      </p:sp>
      <p:sp>
        <p:nvSpPr>
          <p:cNvPr id="48" name="Rectangle 47">
            <a:extLst>
              <a:ext uri="{FF2B5EF4-FFF2-40B4-BE49-F238E27FC236}">
                <a16:creationId xmlns:a16="http://schemas.microsoft.com/office/drawing/2014/main" id="{B58E2532-6667-4985-BAFB-C2426B0BB72B}"/>
              </a:ext>
            </a:extLst>
          </p:cNvPr>
          <p:cNvSpPr/>
          <p:nvPr userDrawn="1"/>
        </p:nvSpPr>
        <p:spPr>
          <a:xfrm>
            <a:off x="303454" y="4218225"/>
            <a:ext cx="2793993" cy="89823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0" name="Text Placeholder 16">
            <a:extLst>
              <a:ext uri="{FF2B5EF4-FFF2-40B4-BE49-F238E27FC236}">
                <a16:creationId xmlns:a16="http://schemas.microsoft.com/office/drawing/2014/main" id="{1043D072-5595-41D6-B6CB-E2048C0003D5}"/>
              </a:ext>
            </a:extLst>
          </p:cNvPr>
          <p:cNvSpPr>
            <a:spLocks noGrp="1"/>
          </p:cNvSpPr>
          <p:nvPr>
            <p:ph type="body" sz="quarter" idx="23"/>
          </p:nvPr>
        </p:nvSpPr>
        <p:spPr>
          <a:xfrm>
            <a:off x="533400" y="4467214"/>
            <a:ext cx="2387600" cy="400253"/>
          </a:xfrm>
          <a:prstGeom prst="rect">
            <a:avLst/>
          </a:prstGeom>
        </p:spPr>
        <p:txBody>
          <a:bodyPr lIns="0" tIns="0" rIns="0" bIns="0"/>
          <a:lstStyle>
            <a:lvl1pPr marL="0" indent="0" algn="ctr">
              <a:lnSpc>
                <a:spcPct val="100000"/>
              </a:lnSpc>
              <a:spcBef>
                <a:spcPts val="0"/>
              </a:spcBef>
              <a:buFontTx/>
              <a:buNone/>
              <a:defRPr sz="1600" b="1">
                <a:solidFill>
                  <a:schemeClr val="bg1"/>
                </a:solidFill>
              </a:defRPr>
            </a:lvl1pPr>
            <a:lvl2pPr marL="457200" indent="0" algn="ctr">
              <a:lnSpc>
                <a:spcPct val="100000"/>
              </a:lnSpc>
              <a:buFontTx/>
              <a:buNone/>
              <a:defRPr sz="1600">
                <a:solidFill>
                  <a:schemeClr val="bg1"/>
                </a:solidFill>
              </a:defRPr>
            </a:lvl2pPr>
            <a:lvl3pPr marL="914400" indent="0" algn="ctr">
              <a:lnSpc>
                <a:spcPct val="100000"/>
              </a:lnSpc>
              <a:buFontTx/>
              <a:buNone/>
              <a:defRPr sz="1600">
                <a:solidFill>
                  <a:schemeClr val="bg1"/>
                </a:solidFill>
              </a:defRPr>
            </a:lvl3pPr>
            <a:lvl4pPr marL="1371600" indent="0" algn="ctr">
              <a:lnSpc>
                <a:spcPct val="100000"/>
              </a:lnSpc>
              <a:buFontTx/>
              <a:buNone/>
              <a:defRPr sz="1600">
                <a:solidFill>
                  <a:schemeClr val="bg1"/>
                </a:solidFill>
              </a:defRPr>
            </a:lvl4pPr>
            <a:lvl5pPr marL="1828800" indent="0" algn="ctr">
              <a:lnSpc>
                <a:spcPct val="100000"/>
              </a:lnSpc>
              <a:buFontTx/>
              <a:buNone/>
              <a:defRPr sz="1600">
                <a:solidFill>
                  <a:schemeClr val="bg1"/>
                </a:solidFill>
              </a:defRPr>
            </a:lvl5pPr>
          </a:lstStyle>
          <a:p>
            <a:pPr lvl="0"/>
            <a:r>
              <a:rPr lang="en-US"/>
              <a:t>Click to edit Master text styles</a:t>
            </a:r>
          </a:p>
        </p:txBody>
      </p:sp>
      <p:sp>
        <p:nvSpPr>
          <p:cNvPr id="54" name="Rectangle 53">
            <a:extLst>
              <a:ext uri="{FF2B5EF4-FFF2-40B4-BE49-F238E27FC236}">
                <a16:creationId xmlns:a16="http://schemas.microsoft.com/office/drawing/2014/main" id="{A3152DDB-41D4-42D8-8BBC-88FAD38CA927}"/>
              </a:ext>
            </a:extLst>
          </p:cNvPr>
          <p:cNvSpPr/>
          <p:nvPr userDrawn="1"/>
        </p:nvSpPr>
        <p:spPr>
          <a:xfrm>
            <a:off x="303454" y="5391304"/>
            <a:ext cx="2793993" cy="89823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6" name="Text Placeholder 16">
            <a:extLst>
              <a:ext uri="{FF2B5EF4-FFF2-40B4-BE49-F238E27FC236}">
                <a16:creationId xmlns:a16="http://schemas.microsoft.com/office/drawing/2014/main" id="{8516C60A-FC8F-4C13-9340-E35F221CA412}"/>
              </a:ext>
            </a:extLst>
          </p:cNvPr>
          <p:cNvSpPr>
            <a:spLocks noGrp="1"/>
          </p:cNvSpPr>
          <p:nvPr>
            <p:ph type="body" sz="quarter" idx="25"/>
          </p:nvPr>
        </p:nvSpPr>
        <p:spPr>
          <a:xfrm>
            <a:off x="559130" y="5640293"/>
            <a:ext cx="2387600" cy="400253"/>
          </a:xfrm>
          <a:prstGeom prst="rect">
            <a:avLst/>
          </a:prstGeom>
        </p:spPr>
        <p:txBody>
          <a:bodyPr lIns="0" tIns="0" rIns="0" bIns="0"/>
          <a:lstStyle>
            <a:lvl1pPr marL="0" indent="0" algn="ctr">
              <a:lnSpc>
                <a:spcPct val="100000"/>
              </a:lnSpc>
              <a:spcBef>
                <a:spcPts val="0"/>
              </a:spcBef>
              <a:buFontTx/>
              <a:buNone/>
              <a:defRPr sz="1600" b="1">
                <a:solidFill>
                  <a:schemeClr val="bg1"/>
                </a:solidFill>
              </a:defRPr>
            </a:lvl1pPr>
            <a:lvl2pPr marL="457200" indent="0" algn="ctr">
              <a:lnSpc>
                <a:spcPct val="100000"/>
              </a:lnSpc>
              <a:buFontTx/>
              <a:buNone/>
              <a:defRPr sz="1600">
                <a:solidFill>
                  <a:schemeClr val="bg1"/>
                </a:solidFill>
              </a:defRPr>
            </a:lvl2pPr>
            <a:lvl3pPr marL="914400" indent="0" algn="ctr">
              <a:lnSpc>
                <a:spcPct val="100000"/>
              </a:lnSpc>
              <a:buFontTx/>
              <a:buNone/>
              <a:defRPr sz="1600">
                <a:solidFill>
                  <a:schemeClr val="bg1"/>
                </a:solidFill>
              </a:defRPr>
            </a:lvl3pPr>
            <a:lvl4pPr marL="1371600" indent="0" algn="ctr">
              <a:lnSpc>
                <a:spcPct val="100000"/>
              </a:lnSpc>
              <a:buFontTx/>
              <a:buNone/>
              <a:defRPr sz="1600">
                <a:solidFill>
                  <a:schemeClr val="bg1"/>
                </a:solidFill>
              </a:defRPr>
            </a:lvl4pPr>
            <a:lvl5pPr marL="1828800" indent="0" algn="ctr">
              <a:lnSpc>
                <a:spcPct val="100000"/>
              </a:lnSpc>
              <a:buFontTx/>
              <a:buNone/>
              <a:defRPr sz="1600">
                <a:solidFill>
                  <a:schemeClr val="bg1"/>
                </a:solidFill>
              </a:defRPr>
            </a:lvl5pPr>
          </a:lstStyle>
          <a:p>
            <a:pPr lvl="0"/>
            <a:r>
              <a:rPr lang="en-US"/>
              <a:t>Click to edit Master text styles</a:t>
            </a:r>
          </a:p>
        </p:txBody>
      </p:sp>
      <p:sp>
        <p:nvSpPr>
          <p:cNvPr id="58" name="Rectangle 57">
            <a:extLst>
              <a:ext uri="{FF2B5EF4-FFF2-40B4-BE49-F238E27FC236}">
                <a16:creationId xmlns:a16="http://schemas.microsoft.com/office/drawing/2014/main" id="{4E60074B-F932-4FC3-8295-D01FF72D3672}"/>
              </a:ext>
            </a:extLst>
          </p:cNvPr>
          <p:cNvSpPr/>
          <p:nvPr userDrawn="1"/>
        </p:nvSpPr>
        <p:spPr>
          <a:xfrm>
            <a:off x="3262463" y="3045146"/>
            <a:ext cx="8612565" cy="898230"/>
          </a:xfrm>
          <a:prstGeom prst="rect">
            <a:avLst/>
          </a:prstGeom>
          <a:solidFill>
            <a:schemeClr val="bg1"/>
          </a:solid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9" name="Text Placeholder 13">
            <a:extLst>
              <a:ext uri="{FF2B5EF4-FFF2-40B4-BE49-F238E27FC236}">
                <a16:creationId xmlns:a16="http://schemas.microsoft.com/office/drawing/2014/main" id="{B9F5DE65-BDB0-4042-BAAC-D2D0B2D4F321}"/>
              </a:ext>
            </a:extLst>
          </p:cNvPr>
          <p:cNvSpPr>
            <a:spLocks noGrp="1"/>
          </p:cNvSpPr>
          <p:nvPr>
            <p:ph type="body" sz="quarter" idx="26"/>
          </p:nvPr>
        </p:nvSpPr>
        <p:spPr>
          <a:xfrm>
            <a:off x="3339127" y="3126458"/>
            <a:ext cx="8459237" cy="735607"/>
          </a:xfrm>
          <a:prstGeom prst="rect">
            <a:avLst/>
          </a:prstGeom>
        </p:spPr>
        <p:txBody>
          <a:bodyPr/>
          <a:lstStyle>
            <a:lvl1pPr marL="0" indent="0" algn="l">
              <a:lnSpc>
                <a:spcPct val="100000"/>
              </a:lnSpc>
              <a:spcBef>
                <a:spcPts val="0"/>
              </a:spcBef>
              <a:buFontTx/>
              <a:buNone/>
              <a:defRPr sz="1400"/>
            </a:lvl1pPr>
            <a:lvl2pPr marL="457200" indent="0">
              <a:lnSpc>
                <a:spcPct val="100000"/>
              </a:lnSpc>
              <a:spcBef>
                <a:spcPts val="0"/>
              </a:spcBef>
              <a:buFontTx/>
              <a:buNone/>
              <a:defRPr/>
            </a:lvl2pPr>
            <a:lvl3pPr marL="914400" indent="0">
              <a:lnSpc>
                <a:spcPct val="100000"/>
              </a:lnSpc>
              <a:spcBef>
                <a:spcPts val="0"/>
              </a:spcBef>
              <a:buFontTx/>
              <a:buNone/>
              <a:defRPr/>
            </a:lvl3pPr>
            <a:lvl4pPr marL="1371600" indent="0">
              <a:lnSpc>
                <a:spcPct val="100000"/>
              </a:lnSpc>
              <a:spcBef>
                <a:spcPts val="0"/>
              </a:spcBef>
              <a:buFontTx/>
              <a:buNone/>
              <a:defRPr/>
            </a:lvl4pPr>
            <a:lvl5pPr marL="1828800" indent="0">
              <a:lnSpc>
                <a:spcPct val="100000"/>
              </a:lnSpc>
              <a:spcBef>
                <a:spcPts val="0"/>
              </a:spcBef>
              <a:buFontTx/>
              <a:buNone/>
              <a:defRPr/>
            </a:lvl5pPr>
          </a:lstStyle>
          <a:p>
            <a:pPr lvl="0"/>
            <a:r>
              <a:rPr lang="en-US"/>
              <a:t>Click to edit Master text styles</a:t>
            </a:r>
          </a:p>
        </p:txBody>
      </p:sp>
      <p:sp>
        <p:nvSpPr>
          <p:cNvPr id="60" name="Rectangle 59">
            <a:extLst>
              <a:ext uri="{FF2B5EF4-FFF2-40B4-BE49-F238E27FC236}">
                <a16:creationId xmlns:a16="http://schemas.microsoft.com/office/drawing/2014/main" id="{F16A85F1-1AED-4315-8C44-1FB473A2159F}"/>
              </a:ext>
            </a:extLst>
          </p:cNvPr>
          <p:cNvSpPr/>
          <p:nvPr userDrawn="1"/>
        </p:nvSpPr>
        <p:spPr>
          <a:xfrm>
            <a:off x="3262463" y="4218225"/>
            <a:ext cx="8612565" cy="898230"/>
          </a:xfrm>
          <a:prstGeom prst="rect">
            <a:avLst/>
          </a:prstGeom>
          <a:solidFill>
            <a:schemeClr val="bg1"/>
          </a:solid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 Placeholder 13">
            <a:extLst>
              <a:ext uri="{FF2B5EF4-FFF2-40B4-BE49-F238E27FC236}">
                <a16:creationId xmlns:a16="http://schemas.microsoft.com/office/drawing/2014/main" id="{3F578FF1-0FD0-420C-BF05-5561CFE995BF}"/>
              </a:ext>
            </a:extLst>
          </p:cNvPr>
          <p:cNvSpPr>
            <a:spLocks noGrp="1"/>
          </p:cNvSpPr>
          <p:nvPr>
            <p:ph type="body" sz="quarter" idx="27"/>
          </p:nvPr>
        </p:nvSpPr>
        <p:spPr>
          <a:xfrm>
            <a:off x="3339127" y="4299537"/>
            <a:ext cx="8459237" cy="735607"/>
          </a:xfrm>
          <a:prstGeom prst="rect">
            <a:avLst/>
          </a:prstGeom>
        </p:spPr>
        <p:txBody>
          <a:bodyPr/>
          <a:lstStyle>
            <a:lvl1pPr marL="0" indent="0" algn="l">
              <a:lnSpc>
                <a:spcPct val="100000"/>
              </a:lnSpc>
              <a:spcBef>
                <a:spcPts val="0"/>
              </a:spcBef>
              <a:buFontTx/>
              <a:buNone/>
              <a:defRPr sz="1400"/>
            </a:lvl1pPr>
            <a:lvl2pPr marL="457200" indent="0">
              <a:lnSpc>
                <a:spcPct val="100000"/>
              </a:lnSpc>
              <a:spcBef>
                <a:spcPts val="0"/>
              </a:spcBef>
              <a:buFontTx/>
              <a:buNone/>
              <a:defRPr/>
            </a:lvl2pPr>
            <a:lvl3pPr marL="914400" indent="0">
              <a:lnSpc>
                <a:spcPct val="100000"/>
              </a:lnSpc>
              <a:spcBef>
                <a:spcPts val="0"/>
              </a:spcBef>
              <a:buFontTx/>
              <a:buNone/>
              <a:defRPr/>
            </a:lvl3pPr>
            <a:lvl4pPr marL="1371600" indent="0">
              <a:lnSpc>
                <a:spcPct val="100000"/>
              </a:lnSpc>
              <a:spcBef>
                <a:spcPts val="0"/>
              </a:spcBef>
              <a:buFontTx/>
              <a:buNone/>
              <a:defRPr/>
            </a:lvl4pPr>
            <a:lvl5pPr marL="1828800" indent="0">
              <a:lnSpc>
                <a:spcPct val="100000"/>
              </a:lnSpc>
              <a:spcBef>
                <a:spcPts val="0"/>
              </a:spcBef>
              <a:buFontTx/>
              <a:buNone/>
              <a:defRPr/>
            </a:lvl5pPr>
          </a:lstStyle>
          <a:p>
            <a:pPr lvl="0"/>
            <a:r>
              <a:rPr lang="en-US"/>
              <a:t>Click to edit Master text styles</a:t>
            </a:r>
          </a:p>
        </p:txBody>
      </p:sp>
      <p:sp>
        <p:nvSpPr>
          <p:cNvPr id="62" name="Rectangle 61">
            <a:extLst>
              <a:ext uri="{FF2B5EF4-FFF2-40B4-BE49-F238E27FC236}">
                <a16:creationId xmlns:a16="http://schemas.microsoft.com/office/drawing/2014/main" id="{7A976C2E-B415-422E-98B2-D35C3F562257}"/>
              </a:ext>
            </a:extLst>
          </p:cNvPr>
          <p:cNvSpPr/>
          <p:nvPr userDrawn="1"/>
        </p:nvSpPr>
        <p:spPr>
          <a:xfrm>
            <a:off x="3262463" y="5391304"/>
            <a:ext cx="8612565" cy="898230"/>
          </a:xfrm>
          <a:prstGeom prst="rect">
            <a:avLst/>
          </a:prstGeom>
          <a:solidFill>
            <a:schemeClr val="bg1"/>
          </a:solid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3" name="Text Placeholder 13">
            <a:extLst>
              <a:ext uri="{FF2B5EF4-FFF2-40B4-BE49-F238E27FC236}">
                <a16:creationId xmlns:a16="http://schemas.microsoft.com/office/drawing/2014/main" id="{15591A35-E196-4F8E-9A92-48C7DDC83C72}"/>
              </a:ext>
            </a:extLst>
          </p:cNvPr>
          <p:cNvSpPr>
            <a:spLocks noGrp="1"/>
          </p:cNvSpPr>
          <p:nvPr>
            <p:ph type="body" sz="quarter" idx="28"/>
          </p:nvPr>
        </p:nvSpPr>
        <p:spPr>
          <a:xfrm>
            <a:off x="3339127" y="5472616"/>
            <a:ext cx="8459237" cy="735607"/>
          </a:xfrm>
          <a:prstGeom prst="rect">
            <a:avLst/>
          </a:prstGeom>
        </p:spPr>
        <p:txBody>
          <a:bodyPr/>
          <a:lstStyle>
            <a:lvl1pPr marL="0" indent="0" algn="l">
              <a:lnSpc>
                <a:spcPct val="100000"/>
              </a:lnSpc>
              <a:spcBef>
                <a:spcPts val="0"/>
              </a:spcBef>
              <a:buFontTx/>
              <a:buNone/>
              <a:defRPr sz="1400"/>
            </a:lvl1pPr>
            <a:lvl2pPr marL="457200" indent="0">
              <a:lnSpc>
                <a:spcPct val="100000"/>
              </a:lnSpc>
              <a:spcBef>
                <a:spcPts val="0"/>
              </a:spcBef>
              <a:buFontTx/>
              <a:buNone/>
              <a:defRPr/>
            </a:lvl2pPr>
            <a:lvl3pPr marL="914400" indent="0">
              <a:lnSpc>
                <a:spcPct val="100000"/>
              </a:lnSpc>
              <a:spcBef>
                <a:spcPts val="0"/>
              </a:spcBef>
              <a:buFontTx/>
              <a:buNone/>
              <a:defRPr/>
            </a:lvl3pPr>
            <a:lvl4pPr marL="1371600" indent="0">
              <a:lnSpc>
                <a:spcPct val="100000"/>
              </a:lnSpc>
              <a:spcBef>
                <a:spcPts val="0"/>
              </a:spcBef>
              <a:buFontTx/>
              <a:buNone/>
              <a:defRPr/>
            </a:lvl4pPr>
            <a:lvl5pPr marL="1828800" indent="0">
              <a:lnSpc>
                <a:spcPct val="100000"/>
              </a:lnSpc>
              <a:spcBef>
                <a:spcPts val="0"/>
              </a:spcBef>
              <a:buFontTx/>
              <a:buNone/>
              <a:defRPr/>
            </a:lvl5pPr>
          </a:lstStyle>
          <a:p>
            <a:pPr lvl="0"/>
            <a:r>
              <a:rPr lang="en-US"/>
              <a:t>Click to edit Master text styles</a:t>
            </a:r>
          </a:p>
        </p:txBody>
      </p:sp>
    </p:spTree>
    <p:extLst>
      <p:ext uri="{BB962C8B-B14F-4D97-AF65-F5344CB8AC3E}">
        <p14:creationId xmlns:p14="http://schemas.microsoft.com/office/powerpoint/2010/main" val="108006647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_4 row content">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EC0F76C0-CE42-4C39-8FFB-369E5E5EA994}"/>
              </a:ext>
            </a:extLst>
          </p:cNvPr>
          <p:cNvSpPr/>
          <p:nvPr userDrawn="1"/>
        </p:nvSpPr>
        <p:spPr>
          <a:xfrm>
            <a:off x="329185" y="1868441"/>
            <a:ext cx="11545844" cy="898230"/>
          </a:xfrm>
          <a:prstGeom prst="rect">
            <a:avLst/>
          </a:prstGeom>
          <a:solidFill>
            <a:schemeClr val="bg1"/>
          </a:solid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Rectangle 26">
            <a:extLst>
              <a:ext uri="{FF2B5EF4-FFF2-40B4-BE49-F238E27FC236}">
                <a16:creationId xmlns:a16="http://schemas.microsoft.com/office/drawing/2014/main" id="{CDA89B46-AA21-4D6F-B838-5ED95D324320}"/>
              </a:ext>
            </a:extLst>
          </p:cNvPr>
          <p:cNvSpPr/>
          <p:nvPr userDrawn="1"/>
        </p:nvSpPr>
        <p:spPr>
          <a:xfrm>
            <a:off x="329185" y="3045146"/>
            <a:ext cx="11545844" cy="898230"/>
          </a:xfrm>
          <a:prstGeom prst="rect">
            <a:avLst/>
          </a:prstGeom>
          <a:solidFill>
            <a:schemeClr val="bg1"/>
          </a:solid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9" name="Rectangle 28">
            <a:extLst>
              <a:ext uri="{FF2B5EF4-FFF2-40B4-BE49-F238E27FC236}">
                <a16:creationId xmlns:a16="http://schemas.microsoft.com/office/drawing/2014/main" id="{4482B793-64EF-4A23-BDDA-D359012D4B6B}"/>
              </a:ext>
            </a:extLst>
          </p:cNvPr>
          <p:cNvSpPr/>
          <p:nvPr userDrawn="1"/>
        </p:nvSpPr>
        <p:spPr>
          <a:xfrm>
            <a:off x="329185" y="4218225"/>
            <a:ext cx="11545844" cy="898230"/>
          </a:xfrm>
          <a:prstGeom prst="rect">
            <a:avLst/>
          </a:prstGeom>
          <a:solidFill>
            <a:schemeClr val="bg1"/>
          </a:solid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C2571FD5-9FA4-4858-B4FA-520A1C70AA63}"/>
              </a:ext>
            </a:extLst>
          </p:cNvPr>
          <p:cNvSpPr/>
          <p:nvPr userDrawn="1"/>
        </p:nvSpPr>
        <p:spPr>
          <a:xfrm>
            <a:off x="329185" y="5391304"/>
            <a:ext cx="11545844" cy="898230"/>
          </a:xfrm>
          <a:prstGeom prst="rect">
            <a:avLst/>
          </a:prstGeom>
          <a:solidFill>
            <a:schemeClr val="bg1"/>
          </a:solid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 name="Graphic 2">
            <a:extLst>
              <a:ext uri="{FF2B5EF4-FFF2-40B4-BE49-F238E27FC236}">
                <a16:creationId xmlns:a16="http://schemas.microsoft.com/office/drawing/2014/main" id="{EA77E4D2-B742-42FB-B709-EE648C8FCA0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23952" y="0"/>
            <a:ext cx="12192000" cy="55002"/>
          </a:xfrm>
          <a:prstGeom prst="rect">
            <a:avLst/>
          </a:prstGeom>
        </p:spPr>
      </p:pic>
      <p:sp>
        <p:nvSpPr>
          <p:cNvPr id="4" name="Rectangle 3">
            <a:extLst>
              <a:ext uri="{FF2B5EF4-FFF2-40B4-BE49-F238E27FC236}">
                <a16:creationId xmlns:a16="http://schemas.microsoft.com/office/drawing/2014/main" id="{C046B851-BD79-4D4B-AD11-B421969D2684}"/>
              </a:ext>
            </a:extLst>
          </p:cNvPr>
          <p:cNvSpPr/>
          <p:nvPr userDrawn="1"/>
        </p:nvSpPr>
        <p:spPr>
          <a:xfrm>
            <a:off x="11518084" y="125835"/>
            <a:ext cx="140536" cy="140536"/>
          </a:xfrm>
          <a:prstGeom prst="rect">
            <a:avLst/>
          </a:prstGeom>
          <a:solidFill>
            <a:srgbClr val="FE5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4C03238E-6963-4E4D-BBD1-21BBB875F9CD}"/>
              </a:ext>
            </a:extLst>
          </p:cNvPr>
          <p:cNvSpPr/>
          <p:nvPr userDrawn="1"/>
        </p:nvSpPr>
        <p:spPr>
          <a:xfrm>
            <a:off x="11734492" y="125835"/>
            <a:ext cx="140536" cy="140536"/>
          </a:xfrm>
          <a:prstGeom prst="rect">
            <a:avLst/>
          </a:prstGeom>
          <a:solidFill>
            <a:srgbClr val="6DCD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B8E227E7-5C0D-4056-AB17-0C3268D89C1D}"/>
              </a:ext>
            </a:extLst>
          </p:cNvPr>
          <p:cNvSpPr/>
          <p:nvPr userDrawn="1"/>
        </p:nvSpPr>
        <p:spPr>
          <a:xfrm>
            <a:off x="11950900" y="125835"/>
            <a:ext cx="140536" cy="140536"/>
          </a:xfrm>
          <a:prstGeom prst="rect">
            <a:avLst/>
          </a:prstGeom>
          <a:solidFill>
            <a:srgbClr val="004E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78528C0C-32CD-4B60-8712-7C5FC9584248}"/>
              </a:ext>
            </a:extLst>
          </p:cNvPr>
          <p:cNvSpPr txBox="1"/>
          <p:nvPr userDrawn="1"/>
        </p:nvSpPr>
        <p:spPr>
          <a:xfrm>
            <a:off x="0" y="6575289"/>
            <a:ext cx="3110147" cy="230832"/>
          </a:xfrm>
          <a:prstGeom prst="rect">
            <a:avLst/>
          </a:prstGeom>
          <a:noFill/>
        </p:spPr>
        <p:txBody>
          <a:bodyPr wrap="none" rtlCol="0">
            <a:spAutoFit/>
          </a:bodyPr>
          <a:lstStyle/>
          <a:p>
            <a:pPr algn="r"/>
            <a:r>
              <a:rPr lang="en-US" sz="900" dirty="0">
                <a:solidFill>
                  <a:schemeClr val="tx1">
                    <a:lumMod val="50000"/>
                    <a:lumOff val="50000"/>
                  </a:schemeClr>
                </a:solidFill>
                <a:latin typeface="Poppins" panose="00000500000000000000" pitchFamily="50" charset="0"/>
                <a:cs typeface="Poppins" panose="00000500000000000000" pitchFamily="50" charset="0"/>
              </a:rPr>
              <a:t>© COPYRIGHT 2022, TREDENCE. ALL RIGHTS RESERVED</a:t>
            </a:r>
            <a:endParaRPr lang="en-IN" sz="900" dirty="0">
              <a:solidFill>
                <a:schemeClr val="tx1">
                  <a:lumMod val="50000"/>
                  <a:lumOff val="50000"/>
                </a:schemeClr>
              </a:solidFill>
              <a:latin typeface="Poppins" panose="00000500000000000000" pitchFamily="50" charset="0"/>
              <a:cs typeface="Poppins" panose="00000500000000000000" pitchFamily="50" charset="0"/>
            </a:endParaRPr>
          </a:p>
        </p:txBody>
      </p:sp>
      <p:pic>
        <p:nvPicPr>
          <p:cNvPr id="11" name="Graphic 10">
            <a:extLst>
              <a:ext uri="{FF2B5EF4-FFF2-40B4-BE49-F238E27FC236}">
                <a16:creationId xmlns:a16="http://schemas.microsoft.com/office/drawing/2014/main" id="{6316D5ED-ED5A-4DEA-A26A-D216A8E5F18A}"/>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493192" y="6583835"/>
            <a:ext cx="180984" cy="192001"/>
          </a:xfrm>
          <a:prstGeom prst="rect">
            <a:avLst/>
          </a:prstGeom>
        </p:spPr>
      </p:pic>
      <p:cxnSp>
        <p:nvCxnSpPr>
          <p:cNvPr id="12" name="Straight Connector 11">
            <a:extLst>
              <a:ext uri="{FF2B5EF4-FFF2-40B4-BE49-F238E27FC236}">
                <a16:creationId xmlns:a16="http://schemas.microsoft.com/office/drawing/2014/main" id="{859A14B3-7083-444C-AE90-1951DA124D3E}"/>
              </a:ext>
            </a:extLst>
          </p:cNvPr>
          <p:cNvCxnSpPr>
            <a:cxnSpLocks/>
          </p:cNvCxnSpPr>
          <p:nvPr userDrawn="1"/>
        </p:nvCxnSpPr>
        <p:spPr>
          <a:xfrm>
            <a:off x="0" y="6496048"/>
            <a:ext cx="121920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0" name="Title 18">
            <a:extLst>
              <a:ext uri="{FF2B5EF4-FFF2-40B4-BE49-F238E27FC236}">
                <a16:creationId xmlns:a16="http://schemas.microsoft.com/office/drawing/2014/main" id="{7725916F-093B-4C56-85A1-46E7828AF415}"/>
              </a:ext>
            </a:extLst>
          </p:cNvPr>
          <p:cNvSpPr>
            <a:spLocks noGrp="1"/>
          </p:cNvSpPr>
          <p:nvPr>
            <p:ph type="title"/>
          </p:nvPr>
        </p:nvSpPr>
        <p:spPr>
          <a:xfrm>
            <a:off x="329184" y="266371"/>
            <a:ext cx="10972800" cy="584775"/>
          </a:xfrm>
          <a:prstGeom prst="rect">
            <a:avLst/>
          </a:prstGeom>
        </p:spPr>
        <p:txBody>
          <a:bodyPr lIns="0" tIns="0" rIns="0" bIns="0"/>
          <a:lstStyle>
            <a:lvl1pPr>
              <a:defRPr lang="en-US" sz="2800" b="1" kern="1200" smtClean="0">
                <a:solidFill>
                  <a:schemeClr val="tx1"/>
                </a:solidFill>
                <a:latin typeface="Poppins" panose="00000500000000000000" pitchFamily="50" charset="0"/>
                <a:ea typeface="+mn-ea"/>
                <a:cs typeface="Poppins" panose="00000500000000000000" pitchFamily="50" charset="0"/>
              </a:defRPr>
            </a:lvl1pPr>
          </a:lstStyle>
          <a:p>
            <a:r>
              <a:rPr lang="en-US"/>
              <a:t>Click to edit Master title style</a:t>
            </a:r>
            <a:endParaRPr lang="en-IN" dirty="0"/>
          </a:p>
        </p:txBody>
      </p:sp>
      <p:sp>
        <p:nvSpPr>
          <p:cNvPr id="25" name="Content Placeholder 21">
            <a:extLst>
              <a:ext uri="{FF2B5EF4-FFF2-40B4-BE49-F238E27FC236}">
                <a16:creationId xmlns:a16="http://schemas.microsoft.com/office/drawing/2014/main" id="{442361EB-3A00-488E-A73E-65766E41F9EC}"/>
              </a:ext>
            </a:extLst>
          </p:cNvPr>
          <p:cNvSpPr>
            <a:spLocks noGrp="1"/>
          </p:cNvSpPr>
          <p:nvPr>
            <p:ph sz="quarter" idx="10"/>
          </p:nvPr>
        </p:nvSpPr>
        <p:spPr>
          <a:xfrm>
            <a:off x="329184" y="1238496"/>
            <a:ext cx="11558635" cy="246221"/>
          </a:xfrm>
          <a:prstGeom prst="rect">
            <a:avLst/>
          </a:prstGeom>
          <a:noFill/>
        </p:spPr>
        <p:txBody>
          <a:bodyPr wrap="square" lIns="0" tIns="0" rIns="0" bIns="0" rtlCol="0">
            <a:spAutoFit/>
          </a:bodyPr>
          <a:lstStyle>
            <a:lvl1pPr marL="0" indent="0">
              <a:lnSpc>
                <a:spcPct val="100000"/>
              </a:lnSpc>
              <a:spcBef>
                <a:spcPts val="0"/>
              </a:spcBef>
              <a:buNone/>
              <a:defRPr lang="en-US" sz="1600" dirty="0" smtClean="0">
                <a:latin typeface="+mn-lt"/>
                <a:cs typeface="Poppins Light" panose="00000400000000000000" pitchFamily="50" charset="0"/>
              </a:defRPr>
            </a:lvl1pPr>
            <a:lvl2pPr marL="228600" indent="0">
              <a:buNone/>
              <a:defRPr lang="en-US" sz="1600" kern="1200" dirty="0" smtClean="0">
                <a:solidFill>
                  <a:schemeClr val="tx1"/>
                </a:solidFill>
                <a:latin typeface="Poppins Light" panose="00000400000000000000" pitchFamily="50" charset="0"/>
                <a:ea typeface="+mn-ea"/>
                <a:cs typeface="Poppins Light" panose="00000400000000000000" pitchFamily="50" charset="0"/>
              </a:defRPr>
            </a:lvl2pPr>
            <a:lvl3pPr marL="685800" indent="0">
              <a:buNone/>
              <a:defRPr lang="en-US" sz="1600" kern="1200" dirty="0" smtClean="0">
                <a:solidFill>
                  <a:schemeClr val="tx1"/>
                </a:solidFill>
                <a:latin typeface="Poppins Light" panose="00000400000000000000" pitchFamily="50" charset="0"/>
                <a:ea typeface="+mn-ea"/>
                <a:cs typeface="Poppins Light" panose="00000400000000000000" pitchFamily="50" charset="0"/>
              </a:defRPr>
            </a:lvl3pPr>
            <a:lvl4pPr marL="1143000" indent="0">
              <a:buNone/>
              <a:defRPr lang="en-US" sz="1600" kern="1200" dirty="0" smtClean="0">
                <a:solidFill>
                  <a:schemeClr val="tx1"/>
                </a:solidFill>
                <a:latin typeface="Poppins Light" panose="00000400000000000000" pitchFamily="50" charset="0"/>
                <a:ea typeface="+mn-ea"/>
                <a:cs typeface="Poppins Light" panose="00000400000000000000" pitchFamily="50" charset="0"/>
              </a:defRPr>
            </a:lvl4pPr>
            <a:lvl5pPr marL="1600200" indent="0">
              <a:buNone/>
              <a:defRPr lang="en-IN" sz="1600" kern="1200" dirty="0" smtClean="0">
                <a:solidFill>
                  <a:schemeClr val="tx1"/>
                </a:solidFill>
                <a:latin typeface="Poppins Light" panose="00000400000000000000" pitchFamily="50" charset="0"/>
                <a:ea typeface="+mn-ea"/>
                <a:cs typeface="Poppins Light" panose="00000400000000000000" pitchFamily="50" charset="0"/>
              </a:defRPr>
            </a:lvl5pPr>
          </a:lstStyle>
          <a:p>
            <a:pPr marL="0" lvl="0"/>
            <a:r>
              <a:rPr lang="en-US"/>
              <a:t>Click to edit Master text styles</a:t>
            </a:r>
          </a:p>
        </p:txBody>
      </p:sp>
      <p:sp>
        <p:nvSpPr>
          <p:cNvPr id="15" name="Slide Number Placeholder 5">
            <a:extLst>
              <a:ext uri="{FF2B5EF4-FFF2-40B4-BE49-F238E27FC236}">
                <a16:creationId xmlns:a16="http://schemas.microsoft.com/office/drawing/2014/main" id="{802C5A8C-78F9-4251-B1C3-EC8C1C1DEBFB}"/>
              </a:ext>
            </a:extLst>
          </p:cNvPr>
          <p:cNvSpPr txBox="1">
            <a:spLocks/>
          </p:cNvSpPr>
          <p:nvPr userDrawn="1"/>
        </p:nvSpPr>
        <p:spPr>
          <a:xfrm>
            <a:off x="5905500" y="6499675"/>
            <a:ext cx="380999" cy="365125"/>
          </a:xfrm>
          <a:prstGeom prst="rect">
            <a:avLst/>
          </a:prstGeom>
        </p:spPr>
        <p:txBody>
          <a:bodyPr vert="horz" lIns="91440" tIns="45720" rIns="91440" bIns="45720" rtlCol="0" anchor="ctr"/>
          <a:lstStyle>
            <a:defPPr>
              <a:defRPr lang="en-US"/>
            </a:defPPr>
            <a:lvl1pPr marL="0" algn="ctr" defTabSz="914400" rtl="0" eaLnBrk="1" latinLnBrk="0" hangingPunct="1">
              <a:defRPr sz="1000" kern="1200">
                <a:solidFill>
                  <a:schemeClr val="tx1">
                    <a:tint val="75000"/>
                  </a:schemeClr>
                </a:solidFill>
                <a:latin typeface="Poppins" panose="00000500000000000000" pitchFamily="50" charset="0"/>
                <a:ea typeface="+mn-ea"/>
                <a:cs typeface="Poppins" panose="00000500000000000000" pitchFamily="50"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FAF63893-4B0C-4F88-9650-53ECAF8C5052}" type="slidenum">
              <a:rPr kumimoji="0" lang="en-IN" sz="1000" b="0" i="0" u="none" strike="noStrike" kern="1200" cap="none" spc="0" normalizeH="0" baseline="0" noProof="0" smtClean="0">
                <a:ln>
                  <a:noFill/>
                </a:ln>
                <a:solidFill>
                  <a:prstClr val="black">
                    <a:tint val="75000"/>
                  </a:prstClr>
                </a:solidFill>
                <a:effectLst/>
                <a:uLnTx/>
                <a:uFillTx/>
                <a:latin typeface="Poppins" panose="00000500000000000000" pitchFamily="50" charset="0"/>
                <a:ea typeface="+mn-ea"/>
                <a:cs typeface="Poppins" panose="00000500000000000000" pitchFamily="50" charset="0"/>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IN" sz="1000" b="0" i="0" u="none" strike="noStrike" kern="1200" cap="none" spc="0" normalizeH="0" baseline="0" noProof="0" dirty="0">
              <a:ln>
                <a:noFill/>
              </a:ln>
              <a:solidFill>
                <a:prstClr val="black">
                  <a:tint val="75000"/>
                </a:prstClr>
              </a:solidFill>
              <a:effectLst/>
              <a:uLnTx/>
              <a:uFillTx/>
              <a:latin typeface="Poppins" panose="00000500000000000000" pitchFamily="50" charset="0"/>
              <a:ea typeface="+mn-ea"/>
              <a:cs typeface="Poppins" panose="00000500000000000000" pitchFamily="50" charset="0"/>
            </a:endParaRPr>
          </a:p>
        </p:txBody>
      </p:sp>
      <p:sp>
        <p:nvSpPr>
          <p:cNvPr id="17" name="Text Placeholder 16">
            <a:extLst>
              <a:ext uri="{FF2B5EF4-FFF2-40B4-BE49-F238E27FC236}">
                <a16:creationId xmlns:a16="http://schemas.microsoft.com/office/drawing/2014/main" id="{211BA3A3-2FF8-4179-A2AA-89DCC1A51A06}"/>
              </a:ext>
            </a:extLst>
          </p:cNvPr>
          <p:cNvSpPr>
            <a:spLocks noGrp="1"/>
          </p:cNvSpPr>
          <p:nvPr>
            <p:ph type="body" sz="quarter" idx="19"/>
          </p:nvPr>
        </p:nvSpPr>
        <p:spPr>
          <a:xfrm>
            <a:off x="533400" y="2121056"/>
            <a:ext cx="2387600" cy="400253"/>
          </a:xfrm>
          <a:prstGeom prst="rect">
            <a:avLst/>
          </a:prstGeom>
        </p:spPr>
        <p:txBody>
          <a:bodyPr lIns="0" tIns="0" rIns="0" bIns="0"/>
          <a:lstStyle>
            <a:lvl1pPr marL="0" indent="0" algn="l">
              <a:lnSpc>
                <a:spcPct val="100000"/>
              </a:lnSpc>
              <a:spcBef>
                <a:spcPts val="0"/>
              </a:spcBef>
              <a:buFontTx/>
              <a:buNone/>
              <a:defRPr sz="1600" b="1">
                <a:solidFill>
                  <a:schemeClr val="accent1"/>
                </a:solidFill>
              </a:defRPr>
            </a:lvl1pPr>
            <a:lvl2pPr marL="457200" indent="0" algn="ctr">
              <a:lnSpc>
                <a:spcPct val="100000"/>
              </a:lnSpc>
              <a:buFontTx/>
              <a:buNone/>
              <a:defRPr sz="1600">
                <a:solidFill>
                  <a:schemeClr val="bg1"/>
                </a:solidFill>
              </a:defRPr>
            </a:lvl2pPr>
            <a:lvl3pPr marL="914400" indent="0" algn="ctr">
              <a:lnSpc>
                <a:spcPct val="100000"/>
              </a:lnSpc>
              <a:buFontTx/>
              <a:buNone/>
              <a:defRPr sz="1600">
                <a:solidFill>
                  <a:schemeClr val="bg1"/>
                </a:solidFill>
              </a:defRPr>
            </a:lvl3pPr>
            <a:lvl4pPr marL="1371600" indent="0" algn="ctr">
              <a:lnSpc>
                <a:spcPct val="100000"/>
              </a:lnSpc>
              <a:buFontTx/>
              <a:buNone/>
              <a:defRPr sz="1600">
                <a:solidFill>
                  <a:schemeClr val="bg1"/>
                </a:solidFill>
              </a:defRPr>
            </a:lvl4pPr>
            <a:lvl5pPr marL="1828800" indent="0" algn="ctr">
              <a:lnSpc>
                <a:spcPct val="100000"/>
              </a:lnSpc>
              <a:buFontTx/>
              <a:buNone/>
              <a:defRPr sz="1600">
                <a:solidFill>
                  <a:schemeClr val="bg1"/>
                </a:solidFill>
              </a:defRPr>
            </a:lvl5pPr>
          </a:lstStyle>
          <a:p>
            <a:pPr lvl="0"/>
            <a:r>
              <a:rPr lang="en-US"/>
              <a:t>Click to edit Master text styles</a:t>
            </a:r>
          </a:p>
        </p:txBody>
      </p:sp>
      <p:sp>
        <p:nvSpPr>
          <p:cNvPr id="47" name="Text Placeholder 16">
            <a:extLst>
              <a:ext uri="{FF2B5EF4-FFF2-40B4-BE49-F238E27FC236}">
                <a16:creationId xmlns:a16="http://schemas.microsoft.com/office/drawing/2014/main" id="{970C589A-4B06-4E13-9F0E-89D549E107F5}"/>
              </a:ext>
            </a:extLst>
          </p:cNvPr>
          <p:cNvSpPr>
            <a:spLocks noGrp="1"/>
          </p:cNvSpPr>
          <p:nvPr>
            <p:ph type="body" sz="quarter" idx="21"/>
          </p:nvPr>
        </p:nvSpPr>
        <p:spPr>
          <a:xfrm>
            <a:off x="559130" y="3294135"/>
            <a:ext cx="2387600" cy="400253"/>
          </a:xfrm>
          <a:prstGeom prst="rect">
            <a:avLst/>
          </a:prstGeom>
        </p:spPr>
        <p:txBody>
          <a:bodyPr lIns="0" tIns="0" rIns="0" bIns="0"/>
          <a:lstStyle>
            <a:lvl1pPr marL="0" indent="0" algn="l">
              <a:lnSpc>
                <a:spcPct val="100000"/>
              </a:lnSpc>
              <a:spcBef>
                <a:spcPts val="0"/>
              </a:spcBef>
              <a:buFontTx/>
              <a:buNone/>
              <a:defRPr sz="1600" b="1">
                <a:solidFill>
                  <a:schemeClr val="accent1"/>
                </a:solidFill>
              </a:defRPr>
            </a:lvl1pPr>
            <a:lvl2pPr marL="457200" indent="0" algn="ctr">
              <a:lnSpc>
                <a:spcPct val="100000"/>
              </a:lnSpc>
              <a:buFontTx/>
              <a:buNone/>
              <a:defRPr sz="1600">
                <a:solidFill>
                  <a:schemeClr val="bg1"/>
                </a:solidFill>
              </a:defRPr>
            </a:lvl2pPr>
            <a:lvl3pPr marL="914400" indent="0" algn="ctr">
              <a:lnSpc>
                <a:spcPct val="100000"/>
              </a:lnSpc>
              <a:buFontTx/>
              <a:buNone/>
              <a:defRPr sz="1600">
                <a:solidFill>
                  <a:schemeClr val="bg1"/>
                </a:solidFill>
              </a:defRPr>
            </a:lvl3pPr>
            <a:lvl4pPr marL="1371600" indent="0" algn="ctr">
              <a:lnSpc>
                <a:spcPct val="100000"/>
              </a:lnSpc>
              <a:buFontTx/>
              <a:buNone/>
              <a:defRPr sz="1600">
                <a:solidFill>
                  <a:schemeClr val="bg1"/>
                </a:solidFill>
              </a:defRPr>
            </a:lvl4pPr>
            <a:lvl5pPr marL="1828800" indent="0" algn="ctr">
              <a:lnSpc>
                <a:spcPct val="100000"/>
              </a:lnSpc>
              <a:buFontTx/>
              <a:buNone/>
              <a:defRPr sz="1600">
                <a:solidFill>
                  <a:schemeClr val="bg1"/>
                </a:solidFill>
              </a:defRPr>
            </a:lvl5pPr>
          </a:lstStyle>
          <a:p>
            <a:pPr lvl="0"/>
            <a:r>
              <a:rPr lang="en-US"/>
              <a:t>Click to edit Master text styles</a:t>
            </a:r>
          </a:p>
        </p:txBody>
      </p:sp>
      <p:sp>
        <p:nvSpPr>
          <p:cNvPr id="50" name="Text Placeholder 16">
            <a:extLst>
              <a:ext uri="{FF2B5EF4-FFF2-40B4-BE49-F238E27FC236}">
                <a16:creationId xmlns:a16="http://schemas.microsoft.com/office/drawing/2014/main" id="{1043D072-5595-41D6-B6CB-E2048C0003D5}"/>
              </a:ext>
            </a:extLst>
          </p:cNvPr>
          <p:cNvSpPr>
            <a:spLocks noGrp="1"/>
          </p:cNvSpPr>
          <p:nvPr>
            <p:ph type="body" sz="quarter" idx="23"/>
          </p:nvPr>
        </p:nvSpPr>
        <p:spPr>
          <a:xfrm>
            <a:off x="533400" y="4467214"/>
            <a:ext cx="2387600" cy="400253"/>
          </a:xfrm>
          <a:prstGeom prst="rect">
            <a:avLst/>
          </a:prstGeom>
        </p:spPr>
        <p:txBody>
          <a:bodyPr lIns="0" tIns="0" rIns="0" bIns="0"/>
          <a:lstStyle>
            <a:lvl1pPr marL="0" indent="0" algn="l">
              <a:lnSpc>
                <a:spcPct val="100000"/>
              </a:lnSpc>
              <a:spcBef>
                <a:spcPts val="0"/>
              </a:spcBef>
              <a:buFontTx/>
              <a:buNone/>
              <a:defRPr sz="1600" b="1">
                <a:solidFill>
                  <a:schemeClr val="accent1"/>
                </a:solidFill>
              </a:defRPr>
            </a:lvl1pPr>
            <a:lvl2pPr marL="457200" indent="0" algn="ctr">
              <a:lnSpc>
                <a:spcPct val="100000"/>
              </a:lnSpc>
              <a:buFontTx/>
              <a:buNone/>
              <a:defRPr sz="1600">
                <a:solidFill>
                  <a:schemeClr val="bg1"/>
                </a:solidFill>
              </a:defRPr>
            </a:lvl2pPr>
            <a:lvl3pPr marL="914400" indent="0" algn="ctr">
              <a:lnSpc>
                <a:spcPct val="100000"/>
              </a:lnSpc>
              <a:buFontTx/>
              <a:buNone/>
              <a:defRPr sz="1600">
                <a:solidFill>
                  <a:schemeClr val="bg1"/>
                </a:solidFill>
              </a:defRPr>
            </a:lvl3pPr>
            <a:lvl4pPr marL="1371600" indent="0" algn="ctr">
              <a:lnSpc>
                <a:spcPct val="100000"/>
              </a:lnSpc>
              <a:buFontTx/>
              <a:buNone/>
              <a:defRPr sz="1600">
                <a:solidFill>
                  <a:schemeClr val="bg1"/>
                </a:solidFill>
              </a:defRPr>
            </a:lvl4pPr>
            <a:lvl5pPr marL="1828800" indent="0" algn="ctr">
              <a:lnSpc>
                <a:spcPct val="100000"/>
              </a:lnSpc>
              <a:buFontTx/>
              <a:buNone/>
              <a:defRPr sz="1600">
                <a:solidFill>
                  <a:schemeClr val="bg1"/>
                </a:solidFill>
              </a:defRPr>
            </a:lvl5pPr>
          </a:lstStyle>
          <a:p>
            <a:pPr lvl="0"/>
            <a:r>
              <a:rPr lang="en-US"/>
              <a:t>Click to edit Master text styles</a:t>
            </a:r>
          </a:p>
        </p:txBody>
      </p:sp>
      <p:sp>
        <p:nvSpPr>
          <p:cNvPr id="56" name="Text Placeholder 16">
            <a:extLst>
              <a:ext uri="{FF2B5EF4-FFF2-40B4-BE49-F238E27FC236}">
                <a16:creationId xmlns:a16="http://schemas.microsoft.com/office/drawing/2014/main" id="{8516C60A-FC8F-4C13-9340-E35F221CA412}"/>
              </a:ext>
            </a:extLst>
          </p:cNvPr>
          <p:cNvSpPr>
            <a:spLocks noGrp="1"/>
          </p:cNvSpPr>
          <p:nvPr>
            <p:ph type="body" sz="quarter" idx="25"/>
          </p:nvPr>
        </p:nvSpPr>
        <p:spPr>
          <a:xfrm>
            <a:off x="559130" y="5640293"/>
            <a:ext cx="2387600" cy="400253"/>
          </a:xfrm>
          <a:prstGeom prst="rect">
            <a:avLst/>
          </a:prstGeom>
        </p:spPr>
        <p:txBody>
          <a:bodyPr lIns="0" tIns="0" rIns="0" bIns="0"/>
          <a:lstStyle>
            <a:lvl1pPr marL="0" indent="0" algn="l">
              <a:lnSpc>
                <a:spcPct val="100000"/>
              </a:lnSpc>
              <a:spcBef>
                <a:spcPts val="0"/>
              </a:spcBef>
              <a:buFontTx/>
              <a:buNone/>
              <a:defRPr sz="1600" b="1">
                <a:solidFill>
                  <a:schemeClr val="accent1"/>
                </a:solidFill>
              </a:defRPr>
            </a:lvl1pPr>
            <a:lvl2pPr marL="457200" indent="0" algn="ctr">
              <a:lnSpc>
                <a:spcPct val="100000"/>
              </a:lnSpc>
              <a:buFontTx/>
              <a:buNone/>
              <a:defRPr sz="1600">
                <a:solidFill>
                  <a:schemeClr val="bg1"/>
                </a:solidFill>
              </a:defRPr>
            </a:lvl2pPr>
            <a:lvl3pPr marL="914400" indent="0" algn="ctr">
              <a:lnSpc>
                <a:spcPct val="100000"/>
              </a:lnSpc>
              <a:buFontTx/>
              <a:buNone/>
              <a:defRPr sz="1600">
                <a:solidFill>
                  <a:schemeClr val="bg1"/>
                </a:solidFill>
              </a:defRPr>
            </a:lvl3pPr>
            <a:lvl4pPr marL="1371600" indent="0" algn="ctr">
              <a:lnSpc>
                <a:spcPct val="100000"/>
              </a:lnSpc>
              <a:buFontTx/>
              <a:buNone/>
              <a:defRPr sz="1600">
                <a:solidFill>
                  <a:schemeClr val="bg1"/>
                </a:solidFill>
              </a:defRPr>
            </a:lvl4pPr>
            <a:lvl5pPr marL="1828800" indent="0" algn="ctr">
              <a:lnSpc>
                <a:spcPct val="100000"/>
              </a:lnSpc>
              <a:buFontTx/>
              <a:buNone/>
              <a:defRPr sz="1600">
                <a:solidFill>
                  <a:schemeClr val="bg1"/>
                </a:solidFill>
              </a:defRPr>
            </a:lvl5pPr>
          </a:lstStyle>
          <a:p>
            <a:pPr lvl="0"/>
            <a:r>
              <a:rPr lang="en-US"/>
              <a:t>Click to edit Master text styles</a:t>
            </a:r>
          </a:p>
        </p:txBody>
      </p:sp>
      <p:sp>
        <p:nvSpPr>
          <p:cNvPr id="26" name="Text Placeholder 13">
            <a:extLst>
              <a:ext uri="{FF2B5EF4-FFF2-40B4-BE49-F238E27FC236}">
                <a16:creationId xmlns:a16="http://schemas.microsoft.com/office/drawing/2014/main" id="{F9CB891F-B942-4D70-8882-F13B5828C36D}"/>
              </a:ext>
            </a:extLst>
          </p:cNvPr>
          <p:cNvSpPr>
            <a:spLocks noGrp="1"/>
          </p:cNvSpPr>
          <p:nvPr>
            <p:ph type="body" sz="quarter" idx="12"/>
          </p:nvPr>
        </p:nvSpPr>
        <p:spPr>
          <a:xfrm>
            <a:off x="3339127" y="1949753"/>
            <a:ext cx="8459237" cy="735607"/>
          </a:xfrm>
          <a:prstGeom prst="rect">
            <a:avLst/>
          </a:prstGeom>
        </p:spPr>
        <p:txBody>
          <a:bodyPr/>
          <a:lstStyle>
            <a:lvl1pPr marL="0" indent="0" algn="l">
              <a:lnSpc>
                <a:spcPct val="100000"/>
              </a:lnSpc>
              <a:spcBef>
                <a:spcPts val="0"/>
              </a:spcBef>
              <a:buFontTx/>
              <a:buNone/>
              <a:defRPr sz="1400"/>
            </a:lvl1pPr>
            <a:lvl2pPr marL="457200" indent="0">
              <a:lnSpc>
                <a:spcPct val="100000"/>
              </a:lnSpc>
              <a:spcBef>
                <a:spcPts val="0"/>
              </a:spcBef>
              <a:buFontTx/>
              <a:buNone/>
              <a:defRPr/>
            </a:lvl2pPr>
            <a:lvl3pPr marL="914400" indent="0">
              <a:lnSpc>
                <a:spcPct val="100000"/>
              </a:lnSpc>
              <a:spcBef>
                <a:spcPts val="0"/>
              </a:spcBef>
              <a:buFontTx/>
              <a:buNone/>
              <a:defRPr/>
            </a:lvl3pPr>
            <a:lvl4pPr marL="1371600" indent="0">
              <a:lnSpc>
                <a:spcPct val="100000"/>
              </a:lnSpc>
              <a:spcBef>
                <a:spcPts val="0"/>
              </a:spcBef>
              <a:buFontTx/>
              <a:buNone/>
              <a:defRPr/>
            </a:lvl4pPr>
            <a:lvl5pPr marL="1828800" indent="0">
              <a:lnSpc>
                <a:spcPct val="100000"/>
              </a:lnSpc>
              <a:spcBef>
                <a:spcPts val="0"/>
              </a:spcBef>
              <a:buFontTx/>
              <a:buNone/>
              <a:defRPr/>
            </a:lvl5pPr>
          </a:lstStyle>
          <a:p>
            <a:pPr lvl="0"/>
            <a:r>
              <a:rPr lang="en-US"/>
              <a:t>Click to edit Master text styles</a:t>
            </a:r>
          </a:p>
        </p:txBody>
      </p:sp>
      <p:sp>
        <p:nvSpPr>
          <p:cNvPr id="28" name="Text Placeholder 13">
            <a:extLst>
              <a:ext uri="{FF2B5EF4-FFF2-40B4-BE49-F238E27FC236}">
                <a16:creationId xmlns:a16="http://schemas.microsoft.com/office/drawing/2014/main" id="{170DA0EB-7518-4B76-9D7F-63CA3153C27E}"/>
              </a:ext>
            </a:extLst>
          </p:cNvPr>
          <p:cNvSpPr>
            <a:spLocks noGrp="1"/>
          </p:cNvSpPr>
          <p:nvPr>
            <p:ph type="body" sz="quarter" idx="26"/>
          </p:nvPr>
        </p:nvSpPr>
        <p:spPr>
          <a:xfrm>
            <a:off x="3339127" y="3126458"/>
            <a:ext cx="8459237" cy="735607"/>
          </a:xfrm>
          <a:prstGeom prst="rect">
            <a:avLst/>
          </a:prstGeom>
        </p:spPr>
        <p:txBody>
          <a:bodyPr/>
          <a:lstStyle>
            <a:lvl1pPr marL="0" indent="0" algn="l">
              <a:lnSpc>
                <a:spcPct val="100000"/>
              </a:lnSpc>
              <a:spcBef>
                <a:spcPts val="0"/>
              </a:spcBef>
              <a:buFontTx/>
              <a:buNone/>
              <a:defRPr sz="1400"/>
            </a:lvl1pPr>
            <a:lvl2pPr marL="457200" indent="0">
              <a:lnSpc>
                <a:spcPct val="100000"/>
              </a:lnSpc>
              <a:spcBef>
                <a:spcPts val="0"/>
              </a:spcBef>
              <a:buFontTx/>
              <a:buNone/>
              <a:defRPr/>
            </a:lvl2pPr>
            <a:lvl3pPr marL="914400" indent="0">
              <a:lnSpc>
                <a:spcPct val="100000"/>
              </a:lnSpc>
              <a:spcBef>
                <a:spcPts val="0"/>
              </a:spcBef>
              <a:buFontTx/>
              <a:buNone/>
              <a:defRPr/>
            </a:lvl3pPr>
            <a:lvl4pPr marL="1371600" indent="0">
              <a:lnSpc>
                <a:spcPct val="100000"/>
              </a:lnSpc>
              <a:spcBef>
                <a:spcPts val="0"/>
              </a:spcBef>
              <a:buFontTx/>
              <a:buNone/>
              <a:defRPr/>
            </a:lvl4pPr>
            <a:lvl5pPr marL="1828800" indent="0">
              <a:lnSpc>
                <a:spcPct val="100000"/>
              </a:lnSpc>
              <a:spcBef>
                <a:spcPts val="0"/>
              </a:spcBef>
              <a:buFontTx/>
              <a:buNone/>
              <a:defRPr/>
            </a:lvl5pPr>
          </a:lstStyle>
          <a:p>
            <a:pPr lvl="0"/>
            <a:r>
              <a:rPr lang="en-US"/>
              <a:t>Click to edit Master text styles</a:t>
            </a:r>
          </a:p>
        </p:txBody>
      </p:sp>
      <p:sp>
        <p:nvSpPr>
          <p:cNvPr id="30" name="Text Placeholder 13">
            <a:extLst>
              <a:ext uri="{FF2B5EF4-FFF2-40B4-BE49-F238E27FC236}">
                <a16:creationId xmlns:a16="http://schemas.microsoft.com/office/drawing/2014/main" id="{26CC80ED-5650-4404-97E4-ADFAA221E9D4}"/>
              </a:ext>
            </a:extLst>
          </p:cNvPr>
          <p:cNvSpPr>
            <a:spLocks noGrp="1"/>
          </p:cNvSpPr>
          <p:nvPr>
            <p:ph type="body" sz="quarter" idx="27"/>
          </p:nvPr>
        </p:nvSpPr>
        <p:spPr>
          <a:xfrm>
            <a:off x="3339127" y="4299537"/>
            <a:ext cx="8459237" cy="735607"/>
          </a:xfrm>
          <a:prstGeom prst="rect">
            <a:avLst/>
          </a:prstGeom>
        </p:spPr>
        <p:txBody>
          <a:bodyPr/>
          <a:lstStyle>
            <a:lvl1pPr marL="0" indent="0" algn="l">
              <a:lnSpc>
                <a:spcPct val="100000"/>
              </a:lnSpc>
              <a:spcBef>
                <a:spcPts val="0"/>
              </a:spcBef>
              <a:buFontTx/>
              <a:buNone/>
              <a:defRPr sz="1400"/>
            </a:lvl1pPr>
            <a:lvl2pPr marL="457200" indent="0">
              <a:lnSpc>
                <a:spcPct val="100000"/>
              </a:lnSpc>
              <a:spcBef>
                <a:spcPts val="0"/>
              </a:spcBef>
              <a:buFontTx/>
              <a:buNone/>
              <a:defRPr/>
            </a:lvl2pPr>
            <a:lvl3pPr marL="914400" indent="0">
              <a:lnSpc>
                <a:spcPct val="100000"/>
              </a:lnSpc>
              <a:spcBef>
                <a:spcPts val="0"/>
              </a:spcBef>
              <a:buFontTx/>
              <a:buNone/>
              <a:defRPr/>
            </a:lvl3pPr>
            <a:lvl4pPr marL="1371600" indent="0">
              <a:lnSpc>
                <a:spcPct val="100000"/>
              </a:lnSpc>
              <a:spcBef>
                <a:spcPts val="0"/>
              </a:spcBef>
              <a:buFontTx/>
              <a:buNone/>
              <a:defRPr/>
            </a:lvl4pPr>
            <a:lvl5pPr marL="1828800" indent="0">
              <a:lnSpc>
                <a:spcPct val="100000"/>
              </a:lnSpc>
              <a:spcBef>
                <a:spcPts val="0"/>
              </a:spcBef>
              <a:buFontTx/>
              <a:buNone/>
              <a:defRPr/>
            </a:lvl5pPr>
          </a:lstStyle>
          <a:p>
            <a:pPr lvl="0"/>
            <a:r>
              <a:rPr lang="en-US"/>
              <a:t>Click to edit Master text styles</a:t>
            </a:r>
          </a:p>
        </p:txBody>
      </p:sp>
      <p:sp>
        <p:nvSpPr>
          <p:cNvPr id="32" name="Text Placeholder 13">
            <a:extLst>
              <a:ext uri="{FF2B5EF4-FFF2-40B4-BE49-F238E27FC236}">
                <a16:creationId xmlns:a16="http://schemas.microsoft.com/office/drawing/2014/main" id="{7AA6E380-938E-481F-BC07-57AAF6F89E86}"/>
              </a:ext>
            </a:extLst>
          </p:cNvPr>
          <p:cNvSpPr>
            <a:spLocks noGrp="1"/>
          </p:cNvSpPr>
          <p:nvPr>
            <p:ph type="body" sz="quarter" idx="28"/>
          </p:nvPr>
        </p:nvSpPr>
        <p:spPr>
          <a:xfrm>
            <a:off x="3339127" y="5472616"/>
            <a:ext cx="8459237" cy="735607"/>
          </a:xfrm>
          <a:prstGeom prst="rect">
            <a:avLst/>
          </a:prstGeom>
        </p:spPr>
        <p:txBody>
          <a:bodyPr/>
          <a:lstStyle>
            <a:lvl1pPr marL="0" indent="0" algn="l">
              <a:lnSpc>
                <a:spcPct val="100000"/>
              </a:lnSpc>
              <a:spcBef>
                <a:spcPts val="0"/>
              </a:spcBef>
              <a:buFontTx/>
              <a:buNone/>
              <a:defRPr sz="1400"/>
            </a:lvl1pPr>
            <a:lvl2pPr marL="457200" indent="0">
              <a:lnSpc>
                <a:spcPct val="100000"/>
              </a:lnSpc>
              <a:spcBef>
                <a:spcPts val="0"/>
              </a:spcBef>
              <a:buFontTx/>
              <a:buNone/>
              <a:defRPr/>
            </a:lvl2pPr>
            <a:lvl3pPr marL="914400" indent="0">
              <a:lnSpc>
                <a:spcPct val="100000"/>
              </a:lnSpc>
              <a:spcBef>
                <a:spcPts val="0"/>
              </a:spcBef>
              <a:buFontTx/>
              <a:buNone/>
              <a:defRPr/>
            </a:lvl3pPr>
            <a:lvl4pPr marL="1371600" indent="0">
              <a:lnSpc>
                <a:spcPct val="100000"/>
              </a:lnSpc>
              <a:spcBef>
                <a:spcPts val="0"/>
              </a:spcBef>
              <a:buFontTx/>
              <a:buNone/>
              <a:defRPr/>
            </a:lvl4pPr>
            <a:lvl5pPr marL="1828800" indent="0">
              <a:lnSpc>
                <a:spcPct val="100000"/>
              </a:lnSpc>
              <a:spcBef>
                <a:spcPts val="0"/>
              </a:spcBef>
              <a:buFontTx/>
              <a:buNone/>
              <a:defRPr/>
            </a:lvl5pPr>
          </a:lstStyle>
          <a:p>
            <a:pPr lvl="0"/>
            <a:r>
              <a:rPr lang="en-US"/>
              <a:t>Click to edit Master text styles</a:t>
            </a:r>
          </a:p>
        </p:txBody>
      </p:sp>
    </p:spTree>
    <p:extLst>
      <p:ext uri="{BB962C8B-B14F-4D97-AF65-F5344CB8AC3E}">
        <p14:creationId xmlns:p14="http://schemas.microsoft.com/office/powerpoint/2010/main" val="406728834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_2 content place holder">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EA77E4D2-B742-42FB-B709-EE648C8FCA0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23952" y="0"/>
            <a:ext cx="12192000" cy="55002"/>
          </a:xfrm>
          <a:prstGeom prst="rect">
            <a:avLst/>
          </a:prstGeom>
        </p:spPr>
      </p:pic>
      <p:sp>
        <p:nvSpPr>
          <p:cNvPr id="4" name="Rectangle 3">
            <a:extLst>
              <a:ext uri="{FF2B5EF4-FFF2-40B4-BE49-F238E27FC236}">
                <a16:creationId xmlns:a16="http://schemas.microsoft.com/office/drawing/2014/main" id="{C046B851-BD79-4D4B-AD11-B421969D2684}"/>
              </a:ext>
            </a:extLst>
          </p:cNvPr>
          <p:cNvSpPr/>
          <p:nvPr userDrawn="1"/>
        </p:nvSpPr>
        <p:spPr>
          <a:xfrm>
            <a:off x="11518084" y="125835"/>
            <a:ext cx="140536" cy="140536"/>
          </a:xfrm>
          <a:prstGeom prst="rect">
            <a:avLst/>
          </a:prstGeom>
          <a:solidFill>
            <a:srgbClr val="FE5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4C03238E-6963-4E4D-BBD1-21BBB875F9CD}"/>
              </a:ext>
            </a:extLst>
          </p:cNvPr>
          <p:cNvSpPr/>
          <p:nvPr userDrawn="1"/>
        </p:nvSpPr>
        <p:spPr>
          <a:xfrm>
            <a:off x="11734492" y="125835"/>
            <a:ext cx="140536" cy="140536"/>
          </a:xfrm>
          <a:prstGeom prst="rect">
            <a:avLst/>
          </a:prstGeom>
          <a:solidFill>
            <a:srgbClr val="6DCD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B8E227E7-5C0D-4056-AB17-0C3268D89C1D}"/>
              </a:ext>
            </a:extLst>
          </p:cNvPr>
          <p:cNvSpPr/>
          <p:nvPr userDrawn="1"/>
        </p:nvSpPr>
        <p:spPr>
          <a:xfrm>
            <a:off x="11950900" y="125835"/>
            <a:ext cx="140536" cy="140536"/>
          </a:xfrm>
          <a:prstGeom prst="rect">
            <a:avLst/>
          </a:prstGeom>
          <a:solidFill>
            <a:srgbClr val="004E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78528C0C-32CD-4B60-8712-7C5FC9584248}"/>
              </a:ext>
            </a:extLst>
          </p:cNvPr>
          <p:cNvSpPr txBox="1"/>
          <p:nvPr userDrawn="1"/>
        </p:nvSpPr>
        <p:spPr>
          <a:xfrm>
            <a:off x="0" y="6575289"/>
            <a:ext cx="3110147" cy="230832"/>
          </a:xfrm>
          <a:prstGeom prst="rect">
            <a:avLst/>
          </a:prstGeom>
          <a:noFill/>
        </p:spPr>
        <p:txBody>
          <a:bodyPr wrap="none" rtlCol="0">
            <a:spAutoFit/>
          </a:bodyPr>
          <a:lstStyle/>
          <a:p>
            <a:pPr algn="r"/>
            <a:r>
              <a:rPr lang="en-US" sz="900" dirty="0">
                <a:solidFill>
                  <a:schemeClr val="tx1">
                    <a:lumMod val="50000"/>
                    <a:lumOff val="50000"/>
                  </a:schemeClr>
                </a:solidFill>
                <a:latin typeface="Poppins" panose="00000500000000000000" pitchFamily="50" charset="0"/>
                <a:cs typeface="Poppins" panose="00000500000000000000" pitchFamily="50" charset="0"/>
              </a:rPr>
              <a:t>© COPYRIGHT 2022, TREDENCE. ALL RIGHTS RESERVED</a:t>
            </a:r>
            <a:endParaRPr lang="en-IN" sz="900" dirty="0">
              <a:solidFill>
                <a:schemeClr val="tx1">
                  <a:lumMod val="50000"/>
                  <a:lumOff val="50000"/>
                </a:schemeClr>
              </a:solidFill>
              <a:latin typeface="Poppins" panose="00000500000000000000" pitchFamily="50" charset="0"/>
              <a:cs typeface="Poppins" panose="00000500000000000000" pitchFamily="50" charset="0"/>
            </a:endParaRPr>
          </a:p>
        </p:txBody>
      </p:sp>
      <p:grpSp>
        <p:nvGrpSpPr>
          <p:cNvPr id="8" name="Group 7">
            <a:extLst>
              <a:ext uri="{FF2B5EF4-FFF2-40B4-BE49-F238E27FC236}">
                <a16:creationId xmlns:a16="http://schemas.microsoft.com/office/drawing/2014/main" id="{98214D7B-D29D-4378-9E7D-B63740ED85C9}"/>
              </a:ext>
            </a:extLst>
          </p:cNvPr>
          <p:cNvGrpSpPr/>
          <p:nvPr userDrawn="1"/>
        </p:nvGrpSpPr>
        <p:grpSpPr>
          <a:xfrm>
            <a:off x="5902296" y="6657690"/>
            <a:ext cx="387409" cy="0"/>
            <a:chOff x="5905144" y="6657690"/>
            <a:chExt cx="387409" cy="0"/>
          </a:xfrm>
        </p:grpSpPr>
        <p:cxnSp>
          <p:nvCxnSpPr>
            <p:cNvPr id="9" name="Straight Connector 8">
              <a:extLst>
                <a:ext uri="{FF2B5EF4-FFF2-40B4-BE49-F238E27FC236}">
                  <a16:creationId xmlns:a16="http://schemas.microsoft.com/office/drawing/2014/main" id="{153AA31C-1EA9-44F8-B0B9-7CF32138F11D}"/>
                </a:ext>
              </a:extLst>
            </p:cNvPr>
            <p:cNvCxnSpPr>
              <a:cxnSpLocks/>
            </p:cNvCxnSpPr>
            <p:nvPr userDrawn="1"/>
          </p:nvCxnSpPr>
          <p:spPr>
            <a:xfrm>
              <a:off x="5905144" y="6657690"/>
              <a:ext cx="71215" cy="0"/>
            </a:xfrm>
            <a:prstGeom prst="line">
              <a:avLst/>
            </a:prstGeom>
            <a:ln w="28575">
              <a:solidFill>
                <a:srgbClr val="FE5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AB8FBDF-7E0E-4D7E-862D-428314E932F1}"/>
                </a:ext>
              </a:extLst>
            </p:cNvPr>
            <p:cNvCxnSpPr>
              <a:cxnSpLocks/>
            </p:cNvCxnSpPr>
            <p:nvPr userDrawn="1"/>
          </p:nvCxnSpPr>
          <p:spPr>
            <a:xfrm>
              <a:off x="6221338" y="6657690"/>
              <a:ext cx="71215" cy="0"/>
            </a:xfrm>
            <a:prstGeom prst="line">
              <a:avLst/>
            </a:prstGeom>
            <a:ln w="28575">
              <a:solidFill>
                <a:srgbClr val="FE5000"/>
              </a:solidFill>
            </a:ln>
          </p:spPr>
          <p:style>
            <a:lnRef idx="1">
              <a:schemeClr val="accent1"/>
            </a:lnRef>
            <a:fillRef idx="0">
              <a:schemeClr val="accent1"/>
            </a:fillRef>
            <a:effectRef idx="0">
              <a:schemeClr val="accent1"/>
            </a:effectRef>
            <a:fontRef idx="minor">
              <a:schemeClr val="tx1"/>
            </a:fontRef>
          </p:style>
        </p:cxnSp>
      </p:grpSp>
      <p:pic>
        <p:nvPicPr>
          <p:cNvPr id="11" name="Graphic 10">
            <a:extLst>
              <a:ext uri="{FF2B5EF4-FFF2-40B4-BE49-F238E27FC236}">
                <a16:creationId xmlns:a16="http://schemas.microsoft.com/office/drawing/2014/main" id="{6316D5ED-ED5A-4DEA-A26A-D216A8E5F18A}"/>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734492" y="6583835"/>
            <a:ext cx="180984" cy="192001"/>
          </a:xfrm>
          <a:prstGeom prst="rect">
            <a:avLst/>
          </a:prstGeom>
        </p:spPr>
      </p:pic>
      <p:cxnSp>
        <p:nvCxnSpPr>
          <p:cNvPr id="12" name="Straight Connector 11">
            <a:extLst>
              <a:ext uri="{FF2B5EF4-FFF2-40B4-BE49-F238E27FC236}">
                <a16:creationId xmlns:a16="http://schemas.microsoft.com/office/drawing/2014/main" id="{859A14B3-7083-444C-AE90-1951DA124D3E}"/>
              </a:ext>
            </a:extLst>
          </p:cNvPr>
          <p:cNvCxnSpPr>
            <a:cxnSpLocks/>
          </p:cNvCxnSpPr>
          <p:nvPr userDrawn="1"/>
        </p:nvCxnSpPr>
        <p:spPr>
          <a:xfrm>
            <a:off x="0" y="6496048"/>
            <a:ext cx="121920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0" name="Title 18">
            <a:extLst>
              <a:ext uri="{FF2B5EF4-FFF2-40B4-BE49-F238E27FC236}">
                <a16:creationId xmlns:a16="http://schemas.microsoft.com/office/drawing/2014/main" id="{7725916F-093B-4C56-85A1-46E7828AF415}"/>
              </a:ext>
            </a:extLst>
          </p:cNvPr>
          <p:cNvSpPr>
            <a:spLocks noGrp="1"/>
          </p:cNvSpPr>
          <p:nvPr>
            <p:ph type="title"/>
          </p:nvPr>
        </p:nvSpPr>
        <p:spPr>
          <a:xfrm>
            <a:off x="329184" y="266371"/>
            <a:ext cx="10972800" cy="584775"/>
          </a:xfrm>
          <a:prstGeom prst="rect">
            <a:avLst/>
          </a:prstGeom>
        </p:spPr>
        <p:txBody>
          <a:bodyPr lIns="0" tIns="0" rIns="0" bIns="0"/>
          <a:lstStyle>
            <a:lvl1pPr>
              <a:defRPr lang="en-US" sz="2800" b="1" kern="1200" smtClean="0">
                <a:solidFill>
                  <a:schemeClr val="tx1"/>
                </a:solidFill>
                <a:latin typeface="Poppins" panose="00000500000000000000" pitchFamily="50" charset="0"/>
                <a:ea typeface="+mn-ea"/>
                <a:cs typeface="Poppins" panose="00000500000000000000" pitchFamily="50" charset="0"/>
              </a:defRPr>
            </a:lvl1pPr>
          </a:lstStyle>
          <a:p>
            <a:r>
              <a:rPr lang="en-US"/>
              <a:t>Click to edit Master title style</a:t>
            </a:r>
            <a:endParaRPr lang="en-IN" dirty="0"/>
          </a:p>
        </p:txBody>
      </p:sp>
      <p:sp>
        <p:nvSpPr>
          <p:cNvPr id="16" name="Content Placeholder 21">
            <a:extLst>
              <a:ext uri="{FF2B5EF4-FFF2-40B4-BE49-F238E27FC236}">
                <a16:creationId xmlns:a16="http://schemas.microsoft.com/office/drawing/2014/main" id="{03B389BE-B7DF-43A4-8CCB-318B80C9C081}"/>
              </a:ext>
            </a:extLst>
          </p:cNvPr>
          <p:cNvSpPr>
            <a:spLocks noGrp="1"/>
          </p:cNvSpPr>
          <p:nvPr>
            <p:ph sz="quarter" idx="10"/>
          </p:nvPr>
        </p:nvSpPr>
        <p:spPr>
          <a:xfrm>
            <a:off x="329184" y="1051557"/>
            <a:ext cx="5644327" cy="5212080"/>
          </a:xfrm>
          <a:prstGeom prst="rect">
            <a:avLst/>
          </a:prstGeom>
          <a:noFill/>
        </p:spPr>
        <p:txBody>
          <a:bodyPr wrap="square" lIns="0" tIns="0" rIns="0" bIns="0" rtlCol="0">
            <a:spAutoFit/>
          </a:bodyPr>
          <a:lstStyle>
            <a:lvl1pPr>
              <a:defRPr lang="en-US" sz="2000" dirty="0" smtClean="0">
                <a:latin typeface="+mn-lt"/>
                <a:cs typeface="Poppins Light" panose="00000400000000000000" pitchFamily="50" charset="0"/>
              </a:defRPr>
            </a:lvl1pPr>
            <a:lvl2pPr>
              <a:defRPr lang="en-US" sz="1800" kern="1200" dirty="0" smtClean="0">
                <a:solidFill>
                  <a:schemeClr val="tx1"/>
                </a:solidFill>
                <a:latin typeface="+mn-lt"/>
                <a:ea typeface="+mn-ea"/>
                <a:cs typeface="Poppins Light" panose="00000400000000000000" pitchFamily="50" charset="0"/>
              </a:defRPr>
            </a:lvl2pPr>
            <a:lvl3pPr>
              <a:defRPr lang="en-US" sz="1600" kern="1200" dirty="0" smtClean="0">
                <a:solidFill>
                  <a:schemeClr val="tx1"/>
                </a:solidFill>
                <a:latin typeface="+mn-lt"/>
                <a:ea typeface="+mn-ea"/>
                <a:cs typeface="Poppins Light" panose="00000400000000000000" pitchFamily="50" charset="0"/>
              </a:defRPr>
            </a:lvl3pPr>
            <a:lvl4pPr>
              <a:defRPr lang="en-US" sz="1400" kern="1200" dirty="0" smtClean="0">
                <a:solidFill>
                  <a:schemeClr val="tx1"/>
                </a:solidFill>
                <a:latin typeface="+mn-lt"/>
                <a:ea typeface="+mn-ea"/>
                <a:cs typeface="Poppins Light" panose="00000400000000000000" pitchFamily="50" charset="0"/>
              </a:defRPr>
            </a:lvl4pPr>
            <a:lvl5pPr>
              <a:defRPr lang="en-IN" sz="1200" kern="1200" dirty="0" smtClean="0">
                <a:solidFill>
                  <a:schemeClr val="tx1"/>
                </a:solidFill>
                <a:latin typeface="+mn-lt"/>
                <a:ea typeface="+mn-ea"/>
                <a:cs typeface="Poppins Light" panose="00000400000000000000" pitchFamily="50" charset="0"/>
              </a:defRPr>
            </a:lvl5pPr>
          </a:lstStyle>
          <a:p>
            <a:pPr marL="0" lvl="0"/>
            <a:r>
              <a:rPr lang="en-US"/>
              <a:t>Click to edit Master text styles</a:t>
            </a:r>
          </a:p>
          <a:p>
            <a:pPr marL="0" lvl="1"/>
            <a:r>
              <a:rPr lang="en-US"/>
              <a:t>Second level</a:t>
            </a:r>
          </a:p>
          <a:p>
            <a:pPr marL="0" lvl="2"/>
            <a:r>
              <a:rPr lang="en-US"/>
              <a:t>Third level</a:t>
            </a:r>
          </a:p>
          <a:p>
            <a:pPr marL="0" lvl="3"/>
            <a:r>
              <a:rPr lang="en-US"/>
              <a:t>Fourth level</a:t>
            </a:r>
          </a:p>
          <a:p>
            <a:pPr marL="0" lvl="4"/>
            <a:r>
              <a:rPr lang="en-US"/>
              <a:t>Fifth level</a:t>
            </a:r>
            <a:endParaRPr lang="en-IN" dirty="0"/>
          </a:p>
        </p:txBody>
      </p:sp>
      <p:sp>
        <p:nvSpPr>
          <p:cNvPr id="15" name="Slide Number Placeholder 5">
            <a:extLst>
              <a:ext uri="{FF2B5EF4-FFF2-40B4-BE49-F238E27FC236}">
                <a16:creationId xmlns:a16="http://schemas.microsoft.com/office/drawing/2014/main" id="{A6AF6A5A-3DAD-4394-8DD1-8BEDACC4F5BD}"/>
              </a:ext>
            </a:extLst>
          </p:cNvPr>
          <p:cNvSpPr txBox="1">
            <a:spLocks/>
          </p:cNvSpPr>
          <p:nvPr userDrawn="1"/>
        </p:nvSpPr>
        <p:spPr>
          <a:xfrm>
            <a:off x="5905500" y="6499675"/>
            <a:ext cx="380999" cy="365125"/>
          </a:xfrm>
          <a:prstGeom prst="rect">
            <a:avLst/>
          </a:prstGeom>
        </p:spPr>
        <p:txBody>
          <a:bodyPr vert="horz" lIns="91440" tIns="45720" rIns="91440" bIns="45720" rtlCol="0" anchor="ctr"/>
          <a:lstStyle>
            <a:defPPr>
              <a:defRPr lang="en-US"/>
            </a:defPPr>
            <a:lvl1pPr marL="0" algn="ctr" defTabSz="914400" rtl="0" eaLnBrk="1" latinLnBrk="0" hangingPunct="1">
              <a:defRPr sz="1000" kern="1200">
                <a:solidFill>
                  <a:schemeClr val="tx1">
                    <a:tint val="75000"/>
                  </a:schemeClr>
                </a:solidFill>
                <a:latin typeface="Poppins" panose="00000500000000000000" pitchFamily="50" charset="0"/>
                <a:ea typeface="+mn-ea"/>
                <a:cs typeface="Poppins" panose="00000500000000000000" pitchFamily="50"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FAF63893-4B0C-4F88-9650-53ECAF8C5052}" type="slidenum">
              <a:rPr kumimoji="0" lang="en-IN" sz="1000" b="0" i="0" u="none" strike="noStrike" kern="1200" cap="none" spc="0" normalizeH="0" baseline="0" noProof="0" smtClean="0">
                <a:ln>
                  <a:noFill/>
                </a:ln>
                <a:solidFill>
                  <a:prstClr val="black">
                    <a:tint val="75000"/>
                  </a:prstClr>
                </a:solidFill>
                <a:effectLst/>
                <a:uLnTx/>
                <a:uFillTx/>
                <a:latin typeface="Poppins" panose="00000500000000000000" pitchFamily="50" charset="0"/>
                <a:ea typeface="+mn-ea"/>
                <a:cs typeface="Poppins" panose="00000500000000000000" pitchFamily="50" charset="0"/>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IN" sz="1000" b="0" i="0" u="none" strike="noStrike" kern="1200" cap="none" spc="0" normalizeH="0" baseline="0" noProof="0" dirty="0">
              <a:ln>
                <a:noFill/>
              </a:ln>
              <a:solidFill>
                <a:prstClr val="black">
                  <a:tint val="75000"/>
                </a:prstClr>
              </a:solidFill>
              <a:effectLst/>
              <a:uLnTx/>
              <a:uFillTx/>
              <a:latin typeface="Poppins" panose="00000500000000000000" pitchFamily="50" charset="0"/>
              <a:ea typeface="+mn-ea"/>
              <a:cs typeface="Poppins" panose="00000500000000000000" pitchFamily="50" charset="0"/>
            </a:endParaRPr>
          </a:p>
        </p:txBody>
      </p:sp>
      <p:sp>
        <p:nvSpPr>
          <p:cNvPr id="13" name="Picture Placeholder 12">
            <a:extLst>
              <a:ext uri="{FF2B5EF4-FFF2-40B4-BE49-F238E27FC236}">
                <a16:creationId xmlns:a16="http://schemas.microsoft.com/office/drawing/2014/main" id="{4C40FF54-7CD9-4257-91AC-00D0BB38686D}"/>
              </a:ext>
            </a:extLst>
          </p:cNvPr>
          <p:cNvSpPr>
            <a:spLocks noGrp="1"/>
          </p:cNvSpPr>
          <p:nvPr>
            <p:ph type="pic" sz="quarter" idx="11"/>
          </p:nvPr>
        </p:nvSpPr>
        <p:spPr>
          <a:xfrm>
            <a:off x="6286499" y="1050925"/>
            <a:ext cx="5576889" cy="5212080"/>
          </a:xfrm>
          <a:prstGeom prst="rect">
            <a:avLst/>
          </a:prstGeom>
          <a:solidFill>
            <a:schemeClr val="tx1">
              <a:lumMod val="75000"/>
              <a:lumOff val="25000"/>
            </a:schemeClr>
          </a:solidFill>
        </p:spPr>
        <p:txBody>
          <a:bodyPr anchor="ctr"/>
          <a:lstStyle>
            <a:lvl1pPr algn="ctr">
              <a:defRPr>
                <a:solidFill>
                  <a:schemeClr val="bg1"/>
                </a:solidFill>
              </a:defRPr>
            </a:lvl1pPr>
          </a:lstStyle>
          <a:p>
            <a:r>
              <a:rPr lang="en-US"/>
              <a:t>Click icon to add picture</a:t>
            </a:r>
            <a:endParaRPr lang="en-IN"/>
          </a:p>
        </p:txBody>
      </p:sp>
    </p:spTree>
    <p:extLst>
      <p:ext uri="{BB962C8B-B14F-4D97-AF65-F5344CB8AC3E}">
        <p14:creationId xmlns:p14="http://schemas.microsoft.com/office/powerpoint/2010/main" val="318278438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2_2 content place holder">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EA77E4D2-B742-42FB-B709-EE648C8FCA0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23952" y="0"/>
            <a:ext cx="12192000" cy="55002"/>
          </a:xfrm>
          <a:prstGeom prst="rect">
            <a:avLst/>
          </a:prstGeom>
        </p:spPr>
      </p:pic>
      <p:sp>
        <p:nvSpPr>
          <p:cNvPr id="4" name="Rectangle 3">
            <a:extLst>
              <a:ext uri="{FF2B5EF4-FFF2-40B4-BE49-F238E27FC236}">
                <a16:creationId xmlns:a16="http://schemas.microsoft.com/office/drawing/2014/main" id="{C046B851-BD79-4D4B-AD11-B421969D2684}"/>
              </a:ext>
            </a:extLst>
          </p:cNvPr>
          <p:cNvSpPr/>
          <p:nvPr userDrawn="1"/>
        </p:nvSpPr>
        <p:spPr>
          <a:xfrm>
            <a:off x="11518084" y="125835"/>
            <a:ext cx="140536" cy="140536"/>
          </a:xfrm>
          <a:prstGeom prst="rect">
            <a:avLst/>
          </a:prstGeom>
          <a:solidFill>
            <a:srgbClr val="FE5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4C03238E-6963-4E4D-BBD1-21BBB875F9CD}"/>
              </a:ext>
            </a:extLst>
          </p:cNvPr>
          <p:cNvSpPr/>
          <p:nvPr userDrawn="1"/>
        </p:nvSpPr>
        <p:spPr>
          <a:xfrm>
            <a:off x="11734492" y="125835"/>
            <a:ext cx="140536" cy="140536"/>
          </a:xfrm>
          <a:prstGeom prst="rect">
            <a:avLst/>
          </a:prstGeom>
          <a:solidFill>
            <a:srgbClr val="6DCD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B8E227E7-5C0D-4056-AB17-0C3268D89C1D}"/>
              </a:ext>
            </a:extLst>
          </p:cNvPr>
          <p:cNvSpPr/>
          <p:nvPr userDrawn="1"/>
        </p:nvSpPr>
        <p:spPr>
          <a:xfrm>
            <a:off x="11950900" y="125835"/>
            <a:ext cx="140536" cy="140536"/>
          </a:xfrm>
          <a:prstGeom prst="rect">
            <a:avLst/>
          </a:prstGeom>
          <a:solidFill>
            <a:srgbClr val="004E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78528C0C-32CD-4B60-8712-7C5FC9584248}"/>
              </a:ext>
            </a:extLst>
          </p:cNvPr>
          <p:cNvSpPr txBox="1"/>
          <p:nvPr userDrawn="1"/>
        </p:nvSpPr>
        <p:spPr>
          <a:xfrm>
            <a:off x="0" y="6575289"/>
            <a:ext cx="3110147" cy="230832"/>
          </a:xfrm>
          <a:prstGeom prst="rect">
            <a:avLst/>
          </a:prstGeom>
          <a:noFill/>
        </p:spPr>
        <p:txBody>
          <a:bodyPr wrap="none" rtlCol="0">
            <a:spAutoFit/>
          </a:bodyPr>
          <a:lstStyle/>
          <a:p>
            <a:pPr algn="r"/>
            <a:r>
              <a:rPr lang="en-US" sz="900" dirty="0">
                <a:solidFill>
                  <a:schemeClr val="tx1">
                    <a:lumMod val="50000"/>
                    <a:lumOff val="50000"/>
                  </a:schemeClr>
                </a:solidFill>
                <a:latin typeface="Poppins" panose="00000500000000000000" pitchFamily="50" charset="0"/>
                <a:cs typeface="Poppins" panose="00000500000000000000" pitchFamily="50" charset="0"/>
              </a:rPr>
              <a:t>© COPYRIGHT 2022, TREDENCE. ALL RIGHTS RESERVED</a:t>
            </a:r>
            <a:endParaRPr lang="en-IN" sz="900" dirty="0">
              <a:solidFill>
                <a:schemeClr val="tx1">
                  <a:lumMod val="50000"/>
                  <a:lumOff val="50000"/>
                </a:schemeClr>
              </a:solidFill>
              <a:latin typeface="Poppins" panose="00000500000000000000" pitchFamily="50" charset="0"/>
              <a:cs typeface="Poppins" panose="00000500000000000000" pitchFamily="50" charset="0"/>
            </a:endParaRPr>
          </a:p>
        </p:txBody>
      </p:sp>
      <p:grpSp>
        <p:nvGrpSpPr>
          <p:cNvPr id="8" name="Group 7">
            <a:extLst>
              <a:ext uri="{FF2B5EF4-FFF2-40B4-BE49-F238E27FC236}">
                <a16:creationId xmlns:a16="http://schemas.microsoft.com/office/drawing/2014/main" id="{98214D7B-D29D-4378-9E7D-B63740ED85C9}"/>
              </a:ext>
            </a:extLst>
          </p:cNvPr>
          <p:cNvGrpSpPr/>
          <p:nvPr userDrawn="1"/>
        </p:nvGrpSpPr>
        <p:grpSpPr>
          <a:xfrm>
            <a:off x="5902296" y="6657690"/>
            <a:ext cx="387409" cy="0"/>
            <a:chOff x="5905144" y="6657690"/>
            <a:chExt cx="387409" cy="0"/>
          </a:xfrm>
        </p:grpSpPr>
        <p:cxnSp>
          <p:nvCxnSpPr>
            <p:cNvPr id="9" name="Straight Connector 8">
              <a:extLst>
                <a:ext uri="{FF2B5EF4-FFF2-40B4-BE49-F238E27FC236}">
                  <a16:creationId xmlns:a16="http://schemas.microsoft.com/office/drawing/2014/main" id="{153AA31C-1EA9-44F8-B0B9-7CF32138F11D}"/>
                </a:ext>
              </a:extLst>
            </p:cNvPr>
            <p:cNvCxnSpPr>
              <a:cxnSpLocks/>
            </p:cNvCxnSpPr>
            <p:nvPr userDrawn="1"/>
          </p:nvCxnSpPr>
          <p:spPr>
            <a:xfrm>
              <a:off x="5905144" y="6657690"/>
              <a:ext cx="71215" cy="0"/>
            </a:xfrm>
            <a:prstGeom prst="line">
              <a:avLst/>
            </a:prstGeom>
            <a:ln w="28575">
              <a:solidFill>
                <a:srgbClr val="FE5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AB8FBDF-7E0E-4D7E-862D-428314E932F1}"/>
                </a:ext>
              </a:extLst>
            </p:cNvPr>
            <p:cNvCxnSpPr>
              <a:cxnSpLocks/>
            </p:cNvCxnSpPr>
            <p:nvPr userDrawn="1"/>
          </p:nvCxnSpPr>
          <p:spPr>
            <a:xfrm>
              <a:off x="6221338" y="6657690"/>
              <a:ext cx="71215" cy="0"/>
            </a:xfrm>
            <a:prstGeom prst="line">
              <a:avLst/>
            </a:prstGeom>
            <a:ln w="28575">
              <a:solidFill>
                <a:srgbClr val="FE5000"/>
              </a:solidFill>
            </a:ln>
          </p:spPr>
          <p:style>
            <a:lnRef idx="1">
              <a:schemeClr val="accent1"/>
            </a:lnRef>
            <a:fillRef idx="0">
              <a:schemeClr val="accent1"/>
            </a:fillRef>
            <a:effectRef idx="0">
              <a:schemeClr val="accent1"/>
            </a:effectRef>
            <a:fontRef idx="minor">
              <a:schemeClr val="tx1"/>
            </a:fontRef>
          </p:style>
        </p:cxnSp>
      </p:grpSp>
      <p:pic>
        <p:nvPicPr>
          <p:cNvPr id="11" name="Graphic 10">
            <a:extLst>
              <a:ext uri="{FF2B5EF4-FFF2-40B4-BE49-F238E27FC236}">
                <a16:creationId xmlns:a16="http://schemas.microsoft.com/office/drawing/2014/main" id="{6316D5ED-ED5A-4DEA-A26A-D216A8E5F18A}"/>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734492" y="6583835"/>
            <a:ext cx="180984" cy="192001"/>
          </a:xfrm>
          <a:prstGeom prst="rect">
            <a:avLst/>
          </a:prstGeom>
        </p:spPr>
      </p:pic>
      <p:cxnSp>
        <p:nvCxnSpPr>
          <p:cNvPr id="12" name="Straight Connector 11">
            <a:extLst>
              <a:ext uri="{FF2B5EF4-FFF2-40B4-BE49-F238E27FC236}">
                <a16:creationId xmlns:a16="http://schemas.microsoft.com/office/drawing/2014/main" id="{859A14B3-7083-444C-AE90-1951DA124D3E}"/>
              </a:ext>
            </a:extLst>
          </p:cNvPr>
          <p:cNvCxnSpPr>
            <a:cxnSpLocks/>
          </p:cNvCxnSpPr>
          <p:nvPr userDrawn="1"/>
        </p:nvCxnSpPr>
        <p:spPr>
          <a:xfrm>
            <a:off x="0" y="6496048"/>
            <a:ext cx="121920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0" name="Title 18">
            <a:extLst>
              <a:ext uri="{FF2B5EF4-FFF2-40B4-BE49-F238E27FC236}">
                <a16:creationId xmlns:a16="http://schemas.microsoft.com/office/drawing/2014/main" id="{7725916F-093B-4C56-85A1-46E7828AF415}"/>
              </a:ext>
            </a:extLst>
          </p:cNvPr>
          <p:cNvSpPr>
            <a:spLocks noGrp="1"/>
          </p:cNvSpPr>
          <p:nvPr>
            <p:ph type="title"/>
          </p:nvPr>
        </p:nvSpPr>
        <p:spPr>
          <a:xfrm>
            <a:off x="329184" y="266371"/>
            <a:ext cx="10972800" cy="584775"/>
          </a:xfrm>
          <a:prstGeom prst="rect">
            <a:avLst/>
          </a:prstGeom>
        </p:spPr>
        <p:txBody>
          <a:bodyPr lIns="0" tIns="0" rIns="0" bIns="0"/>
          <a:lstStyle>
            <a:lvl1pPr>
              <a:defRPr lang="en-US" sz="2800" b="1" kern="1200" smtClean="0">
                <a:solidFill>
                  <a:schemeClr val="tx1"/>
                </a:solidFill>
                <a:latin typeface="Poppins" panose="00000500000000000000" pitchFamily="50" charset="0"/>
                <a:ea typeface="+mn-ea"/>
                <a:cs typeface="Poppins" panose="00000500000000000000" pitchFamily="50" charset="0"/>
              </a:defRPr>
            </a:lvl1pPr>
          </a:lstStyle>
          <a:p>
            <a:r>
              <a:rPr lang="en-US"/>
              <a:t>Click to edit Master title style</a:t>
            </a:r>
            <a:endParaRPr lang="en-IN" dirty="0"/>
          </a:p>
        </p:txBody>
      </p:sp>
      <p:sp>
        <p:nvSpPr>
          <p:cNvPr id="15" name="Slide Number Placeholder 5">
            <a:extLst>
              <a:ext uri="{FF2B5EF4-FFF2-40B4-BE49-F238E27FC236}">
                <a16:creationId xmlns:a16="http://schemas.microsoft.com/office/drawing/2014/main" id="{A6AF6A5A-3DAD-4394-8DD1-8BEDACC4F5BD}"/>
              </a:ext>
            </a:extLst>
          </p:cNvPr>
          <p:cNvSpPr txBox="1">
            <a:spLocks/>
          </p:cNvSpPr>
          <p:nvPr userDrawn="1"/>
        </p:nvSpPr>
        <p:spPr>
          <a:xfrm>
            <a:off x="5905500" y="6499675"/>
            <a:ext cx="380999" cy="365125"/>
          </a:xfrm>
          <a:prstGeom prst="rect">
            <a:avLst/>
          </a:prstGeom>
        </p:spPr>
        <p:txBody>
          <a:bodyPr vert="horz" lIns="91440" tIns="45720" rIns="91440" bIns="45720" rtlCol="0" anchor="ctr"/>
          <a:lstStyle>
            <a:defPPr>
              <a:defRPr lang="en-US"/>
            </a:defPPr>
            <a:lvl1pPr marL="0" algn="ctr" defTabSz="914400" rtl="0" eaLnBrk="1" latinLnBrk="0" hangingPunct="1">
              <a:defRPr sz="1000" kern="1200">
                <a:solidFill>
                  <a:schemeClr val="tx1">
                    <a:tint val="75000"/>
                  </a:schemeClr>
                </a:solidFill>
                <a:latin typeface="Poppins" panose="00000500000000000000" pitchFamily="50" charset="0"/>
                <a:ea typeface="+mn-ea"/>
                <a:cs typeface="Poppins" panose="00000500000000000000" pitchFamily="50"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FAF63893-4B0C-4F88-9650-53ECAF8C5052}" type="slidenum">
              <a:rPr kumimoji="0" lang="en-IN" sz="1000" b="0" i="0" u="none" strike="noStrike" kern="1200" cap="none" spc="0" normalizeH="0" baseline="0" noProof="0" smtClean="0">
                <a:ln>
                  <a:noFill/>
                </a:ln>
                <a:solidFill>
                  <a:prstClr val="black">
                    <a:tint val="75000"/>
                  </a:prstClr>
                </a:solidFill>
                <a:effectLst/>
                <a:uLnTx/>
                <a:uFillTx/>
                <a:latin typeface="Poppins" panose="00000500000000000000" pitchFamily="50" charset="0"/>
                <a:ea typeface="+mn-ea"/>
                <a:cs typeface="Poppins" panose="00000500000000000000" pitchFamily="50" charset="0"/>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IN" sz="1000" b="0" i="0" u="none" strike="noStrike" kern="1200" cap="none" spc="0" normalizeH="0" baseline="0" noProof="0" dirty="0">
              <a:ln>
                <a:noFill/>
              </a:ln>
              <a:solidFill>
                <a:prstClr val="black">
                  <a:tint val="75000"/>
                </a:prstClr>
              </a:solidFill>
              <a:effectLst/>
              <a:uLnTx/>
              <a:uFillTx/>
              <a:latin typeface="Poppins" panose="00000500000000000000" pitchFamily="50" charset="0"/>
              <a:ea typeface="+mn-ea"/>
              <a:cs typeface="Poppins" panose="00000500000000000000" pitchFamily="50" charset="0"/>
            </a:endParaRPr>
          </a:p>
        </p:txBody>
      </p:sp>
      <p:sp>
        <p:nvSpPr>
          <p:cNvPr id="13" name="Picture Placeholder 12">
            <a:extLst>
              <a:ext uri="{FF2B5EF4-FFF2-40B4-BE49-F238E27FC236}">
                <a16:creationId xmlns:a16="http://schemas.microsoft.com/office/drawing/2014/main" id="{4C40FF54-7CD9-4257-91AC-00D0BB38686D}"/>
              </a:ext>
            </a:extLst>
          </p:cNvPr>
          <p:cNvSpPr>
            <a:spLocks noGrp="1"/>
          </p:cNvSpPr>
          <p:nvPr>
            <p:ph type="pic" sz="quarter" idx="11"/>
          </p:nvPr>
        </p:nvSpPr>
        <p:spPr>
          <a:xfrm>
            <a:off x="329185" y="1072599"/>
            <a:ext cx="4267868" cy="5212080"/>
          </a:xfrm>
          <a:prstGeom prst="rect">
            <a:avLst/>
          </a:prstGeom>
          <a:solidFill>
            <a:schemeClr val="tx1">
              <a:lumMod val="75000"/>
              <a:lumOff val="25000"/>
            </a:schemeClr>
          </a:solidFill>
        </p:spPr>
        <p:txBody>
          <a:bodyPr anchor="ctr"/>
          <a:lstStyle>
            <a:lvl1pPr algn="ctr">
              <a:defRPr>
                <a:solidFill>
                  <a:schemeClr val="bg1"/>
                </a:solidFill>
              </a:defRPr>
            </a:lvl1pPr>
          </a:lstStyle>
          <a:p>
            <a:r>
              <a:rPr lang="en-US"/>
              <a:t>Click icon to add picture</a:t>
            </a:r>
            <a:endParaRPr lang="en-IN"/>
          </a:p>
        </p:txBody>
      </p:sp>
      <p:sp>
        <p:nvSpPr>
          <p:cNvPr id="17" name="Rectangle 16">
            <a:extLst>
              <a:ext uri="{FF2B5EF4-FFF2-40B4-BE49-F238E27FC236}">
                <a16:creationId xmlns:a16="http://schemas.microsoft.com/office/drawing/2014/main" id="{A4C74AA9-389C-47FB-B01A-BB1EFCB75762}"/>
              </a:ext>
            </a:extLst>
          </p:cNvPr>
          <p:cNvSpPr/>
          <p:nvPr userDrawn="1"/>
        </p:nvSpPr>
        <p:spPr>
          <a:xfrm>
            <a:off x="4783538" y="1241555"/>
            <a:ext cx="3484973" cy="5043121"/>
          </a:xfrm>
          <a:prstGeom prst="rect">
            <a:avLst/>
          </a:prstGeom>
          <a:solidFill>
            <a:schemeClr val="bg1"/>
          </a:solid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 Placeholder 18">
            <a:extLst>
              <a:ext uri="{FF2B5EF4-FFF2-40B4-BE49-F238E27FC236}">
                <a16:creationId xmlns:a16="http://schemas.microsoft.com/office/drawing/2014/main" id="{F9DB936F-938A-4B88-8AEF-3C2321946480}"/>
              </a:ext>
            </a:extLst>
          </p:cNvPr>
          <p:cNvSpPr>
            <a:spLocks noGrp="1"/>
          </p:cNvSpPr>
          <p:nvPr>
            <p:ph type="body" sz="quarter" idx="20"/>
          </p:nvPr>
        </p:nvSpPr>
        <p:spPr>
          <a:xfrm>
            <a:off x="4924433" y="1122703"/>
            <a:ext cx="3203182" cy="242636"/>
          </a:xfrm>
          <a:prstGeom prst="rect">
            <a:avLst/>
          </a:prstGeom>
          <a:solidFill>
            <a:schemeClr val="bg1"/>
          </a:solidFill>
        </p:spPr>
        <p:txBody>
          <a:bodyPr lIns="0" tIns="0" rIns="0" bIns="0"/>
          <a:lstStyle>
            <a:lvl1pPr marL="0" indent="0" algn="l">
              <a:buFontTx/>
              <a:buNone/>
              <a:defRPr lang="en-US" sz="1600" b="1" smtClean="0">
                <a:solidFill>
                  <a:schemeClr val="tx1"/>
                </a:solidFill>
                <a:cs typeface="Poppins Light" panose="00000400000000000000" pitchFamily="50" charset="0"/>
              </a:defRPr>
            </a:lvl1pPr>
            <a:lvl2pPr>
              <a:defRPr lang="en-US" smtClean="0"/>
            </a:lvl2pPr>
            <a:lvl3pPr>
              <a:defRPr lang="en-US" smtClean="0"/>
            </a:lvl3pPr>
            <a:lvl4pPr>
              <a:defRPr lang="en-US" smtClean="0"/>
            </a:lvl4pPr>
            <a:lvl5pPr>
              <a:defRPr lang="en-IN"/>
            </a:lvl5pPr>
          </a:lstStyle>
          <a:p>
            <a:pPr marL="228600" lvl="0" indent="-228600" algn="ctr">
              <a:lnSpc>
                <a:spcPct val="100000"/>
              </a:lnSpc>
              <a:spcBef>
                <a:spcPts val="0"/>
              </a:spcBef>
            </a:pPr>
            <a:r>
              <a:rPr lang="en-US"/>
              <a:t>Click to edit Master text styles</a:t>
            </a:r>
          </a:p>
        </p:txBody>
      </p:sp>
      <p:sp>
        <p:nvSpPr>
          <p:cNvPr id="19" name="Text Placeholder 13">
            <a:extLst>
              <a:ext uri="{FF2B5EF4-FFF2-40B4-BE49-F238E27FC236}">
                <a16:creationId xmlns:a16="http://schemas.microsoft.com/office/drawing/2014/main" id="{3FAF50D9-B785-4C89-B713-34454FDD2D9A}"/>
              </a:ext>
            </a:extLst>
          </p:cNvPr>
          <p:cNvSpPr>
            <a:spLocks noGrp="1"/>
          </p:cNvSpPr>
          <p:nvPr>
            <p:ph type="body" sz="quarter" idx="12"/>
          </p:nvPr>
        </p:nvSpPr>
        <p:spPr>
          <a:xfrm>
            <a:off x="4924433" y="1576708"/>
            <a:ext cx="3203182" cy="4561045"/>
          </a:xfrm>
          <a:prstGeom prst="rect">
            <a:avLst/>
          </a:prstGeom>
        </p:spPr>
        <p:txBody>
          <a:bodyPr/>
          <a:lstStyle>
            <a:lvl1pPr marL="0" indent="0" algn="l">
              <a:lnSpc>
                <a:spcPct val="100000"/>
              </a:lnSpc>
              <a:spcBef>
                <a:spcPts val="0"/>
              </a:spcBef>
              <a:buFontTx/>
              <a:buNone/>
              <a:defRPr sz="1400"/>
            </a:lvl1pPr>
            <a:lvl2pPr marL="457200" indent="0">
              <a:lnSpc>
                <a:spcPct val="100000"/>
              </a:lnSpc>
              <a:spcBef>
                <a:spcPts val="0"/>
              </a:spcBef>
              <a:buFontTx/>
              <a:buNone/>
              <a:defRPr/>
            </a:lvl2pPr>
            <a:lvl3pPr marL="914400" indent="0">
              <a:lnSpc>
                <a:spcPct val="100000"/>
              </a:lnSpc>
              <a:spcBef>
                <a:spcPts val="0"/>
              </a:spcBef>
              <a:buFontTx/>
              <a:buNone/>
              <a:defRPr/>
            </a:lvl3pPr>
            <a:lvl4pPr marL="1371600" indent="0">
              <a:lnSpc>
                <a:spcPct val="100000"/>
              </a:lnSpc>
              <a:spcBef>
                <a:spcPts val="0"/>
              </a:spcBef>
              <a:buFontTx/>
              <a:buNone/>
              <a:defRPr/>
            </a:lvl4pPr>
            <a:lvl5pPr marL="1828800" indent="0">
              <a:lnSpc>
                <a:spcPct val="100000"/>
              </a:lnSpc>
              <a:spcBef>
                <a:spcPts val="0"/>
              </a:spcBef>
              <a:buFontTx/>
              <a:buNone/>
              <a:defRPr/>
            </a:lvl5pPr>
          </a:lstStyle>
          <a:p>
            <a:pPr lvl="0"/>
            <a:r>
              <a:rPr lang="en-US"/>
              <a:t>Click to edit Master text styles</a:t>
            </a:r>
          </a:p>
        </p:txBody>
      </p:sp>
      <p:sp>
        <p:nvSpPr>
          <p:cNvPr id="28" name="Rectangle 27">
            <a:extLst>
              <a:ext uri="{FF2B5EF4-FFF2-40B4-BE49-F238E27FC236}">
                <a16:creationId xmlns:a16="http://schemas.microsoft.com/office/drawing/2014/main" id="{BADCE35F-8BC0-4A9C-BD3B-D4FACDF1D039}"/>
              </a:ext>
            </a:extLst>
          </p:cNvPr>
          <p:cNvSpPr/>
          <p:nvPr userDrawn="1"/>
        </p:nvSpPr>
        <p:spPr>
          <a:xfrm>
            <a:off x="8409406" y="1241555"/>
            <a:ext cx="3484973" cy="5043121"/>
          </a:xfrm>
          <a:prstGeom prst="rect">
            <a:avLst/>
          </a:prstGeom>
          <a:solidFill>
            <a:schemeClr val="bg1"/>
          </a:solid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 Placeholder 18">
            <a:extLst>
              <a:ext uri="{FF2B5EF4-FFF2-40B4-BE49-F238E27FC236}">
                <a16:creationId xmlns:a16="http://schemas.microsoft.com/office/drawing/2014/main" id="{FAE9253A-F133-4AB2-9F5E-C45A2D0CB842}"/>
              </a:ext>
            </a:extLst>
          </p:cNvPr>
          <p:cNvSpPr>
            <a:spLocks noGrp="1"/>
          </p:cNvSpPr>
          <p:nvPr>
            <p:ph type="body" sz="quarter" idx="21"/>
          </p:nvPr>
        </p:nvSpPr>
        <p:spPr>
          <a:xfrm>
            <a:off x="8550301" y="1122703"/>
            <a:ext cx="3203182" cy="242636"/>
          </a:xfrm>
          <a:prstGeom prst="rect">
            <a:avLst/>
          </a:prstGeom>
          <a:solidFill>
            <a:schemeClr val="bg1"/>
          </a:solidFill>
        </p:spPr>
        <p:txBody>
          <a:bodyPr lIns="0" tIns="0" rIns="0" bIns="0"/>
          <a:lstStyle>
            <a:lvl1pPr marL="0" indent="0" algn="l">
              <a:buFontTx/>
              <a:buNone/>
              <a:defRPr lang="en-US" sz="1600" b="1" smtClean="0">
                <a:solidFill>
                  <a:schemeClr val="tx1"/>
                </a:solidFill>
                <a:cs typeface="Poppins Light" panose="00000400000000000000" pitchFamily="50" charset="0"/>
              </a:defRPr>
            </a:lvl1pPr>
            <a:lvl2pPr>
              <a:defRPr lang="en-US" smtClean="0"/>
            </a:lvl2pPr>
            <a:lvl3pPr>
              <a:defRPr lang="en-US" smtClean="0"/>
            </a:lvl3pPr>
            <a:lvl4pPr>
              <a:defRPr lang="en-US" smtClean="0"/>
            </a:lvl4pPr>
            <a:lvl5pPr>
              <a:defRPr lang="en-IN"/>
            </a:lvl5pPr>
          </a:lstStyle>
          <a:p>
            <a:pPr marL="228600" lvl="0" indent="-228600" algn="ctr">
              <a:lnSpc>
                <a:spcPct val="100000"/>
              </a:lnSpc>
              <a:spcBef>
                <a:spcPts val="0"/>
              </a:spcBef>
            </a:pPr>
            <a:r>
              <a:rPr lang="en-US"/>
              <a:t>Click to edit Master text styles</a:t>
            </a:r>
          </a:p>
        </p:txBody>
      </p:sp>
      <p:sp>
        <p:nvSpPr>
          <p:cNvPr id="30" name="Text Placeholder 13">
            <a:extLst>
              <a:ext uri="{FF2B5EF4-FFF2-40B4-BE49-F238E27FC236}">
                <a16:creationId xmlns:a16="http://schemas.microsoft.com/office/drawing/2014/main" id="{A92619C7-D523-4D6A-8F23-8FA2CB18C4AE}"/>
              </a:ext>
            </a:extLst>
          </p:cNvPr>
          <p:cNvSpPr>
            <a:spLocks noGrp="1"/>
          </p:cNvSpPr>
          <p:nvPr>
            <p:ph type="body" sz="quarter" idx="22"/>
          </p:nvPr>
        </p:nvSpPr>
        <p:spPr>
          <a:xfrm>
            <a:off x="8550301" y="1576708"/>
            <a:ext cx="3203182" cy="4561045"/>
          </a:xfrm>
          <a:prstGeom prst="rect">
            <a:avLst/>
          </a:prstGeom>
        </p:spPr>
        <p:txBody>
          <a:bodyPr/>
          <a:lstStyle>
            <a:lvl1pPr marL="0" indent="0" algn="l">
              <a:lnSpc>
                <a:spcPct val="100000"/>
              </a:lnSpc>
              <a:spcBef>
                <a:spcPts val="0"/>
              </a:spcBef>
              <a:buFontTx/>
              <a:buNone/>
              <a:defRPr sz="1400"/>
            </a:lvl1pPr>
            <a:lvl2pPr marL="457200" indent="0">
              <a:lnSpc>
                <a:spcPct val="100000"/>
              </a:lnSpc>
              <a:spcBef>
                <a:spcPts val="0"/>
              </a:spcBef>
              <a:buFontTx/>
              <a:buNone/>
              <a:defRPr/>
            </a:lvl2pPr>
            <a:lvl3pPr marL="914400" indent="0">
              <a:lnSpc>
                <a:spcPct val="100000"/>
              </a:lnSpc>
              <a:spcBef>
                <a:spcPts val="0"/>
              </a:spcBef>
              <a:buFontTx/>
              <a:buNone/>
              <a:defRPr/>
            </a:lvl3pPr>
            <a:lvl4pPr marL="1371600" indent="0">
              <a:lnSpc>
                <a:spcPct val="100000"/>
              </a:lnSpc>
              <a:spcBef>
                <a:spcPts val="0"/>
              </a:spcBef>
              <a:buFontTx/>
              <a:buNone/>
              <a:defRPr/>
            </a:lvl4pPr>
            <a:lvl5pPr marL="1828800" indent="0">
              <a:lnSpc>
                <a:spcPct val="100000"/>
              </a:lnSpc>
              <a:spcBef>
                <a:spcPts val="0"/>
              </a:spcBef>
              <a:buFontTx/>
              <a:buNone/>
              <a:defRPr/>
            </a:lvl5pPr>
          </a:lstStyle>
          <a:p>
            <a:pPr lvl="0"/>
            <a:r>
              <a:rPr lang="en-US"/>
              <a:t>Click to edit Master text styles</a:t>
            </a:r>
          </a:p>
        </p:txBody>
      </p:sp>
    </p:spTree>
    <p:extLst>
      <p:ext uri="{BB962C8B-B14F-4D97-AF65-F5344CB8AC3E}">
        <p14:creationId xmlns:p14="http://schemas.microsoft.com/office/powerpoint/2010/main" val="244392671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3_2 content place holder">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EA77E4D2-B742-42FB-B709-EE648C8FCA0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23952" y="0"/>
            <a:ext cx="12192000" cy="55002"/>
          </a:xfrm>
          <a:prstGeom prst="rect">
            <a:avLst/>
          </a:prstGeom>
        </p:spPr>
      </p:pic>
      <p:sp>
        <p:nvSpPr>
          <p:cNvPr id="4" name="Rectangle 3">
            <a:extLst>
              <a:ext uri="{FF2B5EF4-FFF2-40B4-BE49-F238E27FC236}">
                <a16:creationId xmlns:a16="http://schemas.microsoft.com/office/drawing/2014/main" id="{C046B851-BD79-4D4B-AD11-B421969D2684}"/>
              </a:ext>
            </a:extLst>
          </p:cNvPr>
          <p:cNvSpPr/>
          <p:nvPr userDrawn="1"/>
        </p:nvSpPr>
        <p:spPr>
          <a:xfrm>
            <a:off x="11518084" y="125835"/>
            <a:ext cx="140536" cy="140536"/>
          </a:xfrm>
          <a:prstGeom prst="rect">
            <a:avLst/>
          </a:prstGeom>
          <a:solidFill>
            <a:srgbClr val="FE5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4C03238E-6963-4E4D-BBD1-21BBB875F9CD}"/>
              </a:ext>
            </a:extLst>
          </p:cNvPr>
          <p:cNvSpPr/>
          <p:nvPr userDrawn="1"/>
        </p:nvSpPr>
        <p:spPr>
          <a:xfrm>
            <a:off x="11734492" y="125835"/>
            <a:ext cx="140536" cy="140536"/>
          </a:xfrm>
          <a:prstGeom prst="rect">
            <a:avLst/>
          </a:prstGeom>
          <a:solidFill>
            <a:srgbClr val="6DCD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B8E227E7-5C0D-4056-AB17-0C3268D89C1D}"/>
              </a:ext>
            </a:extLst>
          </p:cNvPr>
          <p:cNvSpPr/>
          <p:nvPr userDrawn="1"/>
        </p:nvSpPr>
        <p:spPr>
          <a:xfrm>
            <a:off x="11950900" y="125835"/>
            <a:ext cx="140536" cy="140536"/>
          </a:xfrm>
          <a:prstGeom prst="rect">
            <a:avLst/>
          </a:prstGeom>
          <a:solidFill>
            <a:srgbClr val="004E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78528C0C-32CD-4B60-8712-7C5FC9584248}"/>
              </a:ext>
            </a:extLst>
          </p:cNvPr>
          <p:cNvSpPr txBox="1"/>
          <p:nvPr userDrawn="1"/>
        </p:nvSpPr>
        <p:spPr>
          <a:xfrm>
            <a:off x="0" y="6575289"/>
            <a:ext cx="3110147" cy="230832"/>
          </a:xfrm>
          <a:prstGeom prst="rect">
            <a:avLst/>
          </a:prstGeom>
          <a:noFill/>
        </p:spPr>
        <p:txBody>
          <a:bodyPr wrap="none" rtlCol="0">
            <a:spAutoFit/>
          </a:bodyPr>
          <a:lstStyle/>
          <a:p>
            <a:pPr algn="r"/>
            <a:r>
              <a:rPr lang="en-US" sz="900" dirty="0">
                <a:solidFill>
                  <a:schemeClr val="tx1">
                    <a:lumMod val="50000"/>
                    <a:lumOff val="50000"/>
                  </a:schemeClr>
                </a:solidFill>
                <a:latin typeface="Poppins" panose="00000500000000000000" pitchFamily="50" charset="0"/>
                <a:cs typeface="Poppins" panose="00000500000000000000" pitchFamily="50" charset="0"/>
              </a:rPr>
              <a:t>© COPYRIGHT 2022, TREDENCE. ALL RIGHTS RESERVED</a:t>
            </a:r>
            <a:endParaRPr lang="en-IN" sz="900" dirty="0">
              <a:solidFill>
                <a:schemeClr val="tx1">
                  <a:lumMod val="50000"/>
                  <a:lumOff val="50000"/>
                </a:schemeClr>
              </a:solidFill>
              <a:latin typeface="Poppins" panose="00000500000000000000" pitchFamily="50" charset="0"/>
              <a:cs typeface="Poppins" panose="00000500000000000000" pitchFamily="50" charset="0"/>
            </a:endParaRPr>
          </a:p>
        </p:txBody>
      </p:sp>
      <p:grpSp>
        <p:nvGrpSpPr>
          <p:cNvPr id="8" name="Group 7">
            <a:extLst>
              <a:ext uri="{FF2B5EF4-FFF2-40B4-BE49-F238E27FC236}">
                <a16:creationId xmlns:a16="http://schemas.microsoft.com/office/drawing/2014/main" id="{98214D7B-D29D-4378-9E7D-B63740ED85C9}"/>
              </a:ext>
            </a:extLst>
          </p:cNvPr>
          <p:cNvGrpSpPr/>
          <p:nvPr userDrawn="1"/>
        </p:nvGrpSpPr>
        <p:grpSpPr>
          <a:xfrm>
            <a:off x="5902296" y="6657690"/>
            <a:ext cx="387409" cy="0"/>
            <a:chOff x="5905144" y="6657690"/>
            <a:chExt cx="387409" cy="0"/>
          </a:xfrm>
        </p:grpSpPr>
        <p:cxnSp>
          <p:nvCxnSpPr>
            <p:cNvPr id="9" name="Straight Connector 8">
              <a:extLst>
                <a:ext uri="{FF2B5EF4-FFF2-40B4-BE49-F238E27FC236}">
                  <a16:creationId xmlns:a16="http://schemas.microsoft.com/office/drawing/2014/main" id="{153AA31C-1EA9-44F8-B0B9-7CF32138F11D}"/>
                </a:ext>
              </a:extLst>
            </p:cNvPr>
            <p:cNvCxnSpPr>
              <a:cxnSpLocks/>
            </p:cNvCxnSpPr>
            <p:nvPr userDrawn="1"/>
          </p:nvCxnSpPr>
          <p:spPr>
            <a:xfrm>
              <a:off x="5905144" y="6657690"/>
              <a:ext cx="71215" cy="0"/>
            </a:xfrm>
            <a:prstGeom prst="line">
              <a:avLst/>
            </a:prstGeom>
            <a:ln w="28575">
              <a:solidFill>
                <a:srgbClr val="FE5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AB8FBDF-7E0E-4D7E-862D-428314E932F1}"/>
                </a:ext>
              </a:extLst>
            </p:cNvPr>
            <p:cNvCxnSpPr>
              <a:cxnSpLocks/>
            </p:cNvCxnSpPr>
            <p:nvPr userDrawn="1"/>
          </p:nvCxnSpPr>
          <p:spPr>
            <a:xfrm>
              <a:off x="6221338" y="6657690"/>
              <a:ext cx="71215" cy="0"/>
            </a:xfrm>
            <a:prstGeom prst="line">
              <a:avLst/>
            </a:prstGeom>
            <a:ln w="28575">
              <a:solidFill>
                <a:srgbClr val="FE5000"/>
              </a:solidFill>
            </a:ln>
          </p:spPr>
          <p:style>
            <a:lnRef idx="1">
              <a:schemeClr val="accent1"/>
            </a:lnRef>
            <a:fillRef idx="0">
              <a:schemeClr val="accent1"/>
            </a:fillRef>
            <a:effectRef idx="0">
              <a:schemeClr val="accent1"/>
            </a:effectRef>
            <a:fontRef idx="minor">
              <a:schemeClr val="tx1"/>
            </a:fontRef>
          </p:style>
        </p:cxnSp>
      </p:grpSp>
      <p:pic>
        <p:nvPicPr>
          <p:cNvPr id="11" name="Graphic 10">
            <a:extLst>
              <a:ext uri="{FF2B5EF4-FFF2-40B4-BE49-F238E27FC236}">
                <a16:creationId xmlns:a16="http://schemas.microsoft.com/office/drawing/2014/main" id="{6316D5ED-ED5A-4DEA-A26A-D216A8E5F18A}"/>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734492" y="6583835"/>
            <a:ext cx="180984" cy="192001"/>
          </a:xfrm>
          <a:prstGeom prst="rect">
            <a:avLst/>
          </a:prstGeom>
        </p:spPr>
      </p:pic>
      <p:cxnSp>
        <p:nvCxnSpPr>
          <p:cNvPr id="12" name="Straight Connector 11">
            <a:extLst>
              <a:ext uri="{FF2B5EF4-FFF2-40B4-BE49-F238E27FC236}">
                <a16:creationId xmlns:a16="http://schemas.microsoft.com/office/drawing/2014/main" id="{859A14B3-7083-444C-AE90-1951DA124D3E}"/>
              </a:ext>
            </a:extLst>
          </p:cNvPr>
          <p:cNvCxnSpPr>
            <a:cxnSpLocks/>
          </p:cNvCxnSpPr>
          <p:nvPr userDrawn="1"/>
        </p:nvCxnSpPr>
        <p:spPr>
          <a:xfrm>
            <a:off x="0" y="6496048"/>
            <a:ext cx="121920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0" name="Title 18">
            <a:extLst>
              <a:ext uri="{FF2B5EF4-FFF2-40B4-BE49-F238E27FC236}">
                <a16:creationId xmlns:a16="http://schemas.microsoft.com/office/drawing/2014/main" id="{7725916F-093B-4C56-85A1-46E7828AF415}"/>
              </a:ext>
            </a:extLst>
          </p:cNvPr>
          <p:cNvSpPr>
            <a:spLocks noGrp="1"/>
          </p:cNvSpPr>
          <p:nvPr>
            <p:ph type="title"/>
          </p:nvPr>
        </p:nvSpPr>
        <p:spPr>
          <a:xfrm>
            <a:off x="329184" y="266371"/>
            <a:ext cx="10972800" cy="584775"/>
          </a:xfrm>
          <a:prstGeom prst="rect">
            <a:avLst/>
          </a:prstGeom>
        </p:spPr>
        <p:txBody>
          <a:bodyPr lIns="0" tIns="0" rIns="0" bIns="0"/>
          <a:lstStyle>
            <a:lvl1pPr>
              <a:defRPr lang="en-US" sz="2800" b="1" kern="1200" smtClean="0">
                <a:solidFill>
                  <a:schemeClr val="tx1"/>
                </a:solidFill>
                <a:latin typeface="Poppins" panose="00000500000000000000" pitchFamily="50" charset="0"/>
                <a:ea typeface="+mn-ea"/>
                <a:cs typeface="Poppins" panose="00000500000000000000" pitchFamily="50" charset="0"/>
              </a:defRPr>
            </a:lvl1pPr>
          </a:lstStyle>
          <a:p>
            <a:r>
              <a:rPr lang="en-US"/>
              <a:t>Click to edit Master title style</a:t>
            </a:r>
            <a:endParaRPr lang="en-IN" dirty="0"/>
          </a:p>
        </p:txBody>
      </p:sp>
      <p:sp>
        <p:nvSpPr>
          <p:cNvPr id="15" name="Slide Number Placeholder 5">
            <a:extLst>
              <a:ext uri="{FF2B5EF4-FFF2-40B4-BE49-F238E27FC236}">
                <a16:creationId xmlns:a16="http://schemas.microsoft.com/office/drawing/2014/main" id="{A6AF6A5A-3DAD-4394-8DD1-8BEDACC4F5BD}"/>
              </a:ext>
            </a:extLst>
          </p:cNvPr>
          <p:cNvSpPr txBox="1">
            <a:spLocks/>
          </p:cNvSpPr>
          <p:nvPr userDrawn="1"/>
        </p:nvSpPr>
        <p:spPr>
          <a:xfrm>
            <a:off x="5905500" y="6499675"/>
            <a:ext cx="380999" cy="365125"/>
          </a:xfrm>
          <a:prstGeom prst="rect">
            <a:avLst/>
          </a:prstGeom>
        </p:spPr>
        <p:txBody>
          <a:bodyPr vert="horz" lIns="91440" tIns="45720" rIns="91440" bIns="45720" rtlCol="0" anchor="ctr"/>
          <a:lstStyle>
            <a:defPPr>
              <a:defRPr lang="en-US"/>
            </a:defPPr>
            <a:lvl1pPr marL="0" algn="ctr" defTabSz="914400" rtl="0" eaLnBrk="1" latinLnBrk="0" hangingPunct="1">
              <a:defRPr sz="1000" kern="1200">
                <a:solidFill>
                  <a:schemeClr val="tx1">
                    <a:tint val="75000"/>
                  </a:schemeClr>
                </a:solidFill>
                <a:latin typeface="Poppins" panose="00000500000000000000" pitchFamily="50" charset="0"/>
                <a:ea typeface="+mn-ea"/>
                <a:cs typeface="Poppins" panose="00000500000000000000" pitchFamily="50"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FAF63893-4B0C-4F88-9650-53ECAF8C5052}" type="slidenum">
              <a:rPr kumimoji="0" lang="en-IN" sz="1000" b="0" i="0" u="none" strike="noStrike" kern="1200" cap="none" spc="0" normalizeH="0" baseline="0" noProof="0" smtClean="0">
                <a:ln>
                  <a:noFill/>
                </a:ln>
                <a:solidFill>
                  <a:prstClr val="black">
                    <a:tint val="75000"/>
                  </a:prstClr>
                </a:solidFill>
                <a:effectLst/>
                <a:uLnTx/>
                <a:uFillTx/>
                <a:latin typeface="Poppins" panose="00000500000000000000" pitchFamily="50" charset="0"/>
                <a:ea typeface="+mn-ea"/>
                <a:cs typeface="Poppins" panose="00000500000000000000" pitchFamily="50" charset="0"/>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IN" sz="1000" b="0" i="0" u="none" strike="noStrike" kern="1200" cap="none" spc="0" normalizeH="0" baseline="0" noProof="0" dirty="0">
              <a:ln>
                <a:noFill/>
              </a:ln>
              <a:solidFill>
                <a:prstClr val="black">
                  <a:tint val="75000"/>
                </a:prstClr>
              </a:solidFill>
              <a:effectLst/>
              <a:uLnTx/>
              <a:uFillTx/>
              <a:latin typeface="Poppins" panose="00000500000000000000" pitchFamily="50" charset="0"/>
              <a:ea typeface="+mn-ea"/>
              <a:cs typeface="Poppins" panose="00000500000000000000" pitchFamily="50" charset="0"/>
            </a:endParaRPr>
          </a:p>
        </p:txBody>
      </p:sp>
      <p:sp>
        <p:nvSpPr>
          <p:cNvPr id="13" name="Picture Placeholder 12">
            <a:extLst>
              <a:ext uri="{FF2B5EF4-FFF2-40B4-BE49-F238E27FC236}">
                <a16:creationId xmlns:a16="http://schemas.microsoft.com/office/drawing/2014/main" id="{4C40FF54-7CD9-4257-91AC-00D0BB38686D}"/>
              </a:ext>
            </a:extLst>
          </p:cNvPr>
          <p:cNvSpPr>
            <a:spLocks noGrp="1"/>
          </p:cNvSpPr>
          <p:nvPr>
            <p:ph type="pic" sz="quarter" idx="11"/>
          </p:nvPr>
        </p:nvSpPr>
        <p:spPr>
          <a:xfrm>
            <a:off x="329185" y="1072599"/>
            <a:ext cx="5482892" cy="5212080"/>
          </a:xfrm>
          <a:prstGeom prst="rect">
            <a:avLst/>
          </a:prstGeom>
          <a:solidFill>
            <a:schemeClr val="tx1">
              <a:lumMod val="75000"/>
              <a:lumOff val="25000"/>
            </a:schemeClr>
          </a:solidFill>
        </p:spPr>
        <p:txBody>
          <a:bodyPr anchor="ctr"/>
          <a:lstStyle>
            <a:lvl1pPr algn="ctr">
              <a:defRPr>
                <a:solidFill>
                  <a:schemeClr val="bg1"/>
                </a:solidFill>
              </a:defRPr>
            </a:lvl1pPr>
          </a:lstStyle>
          <a:p>
            <a:r>
              <a:rPr lang="en-US"/>
              <a:t>Click icon to add picture</a:t>
            </a:r>
            <a:endParaRPr lang="en-IN"/>
          </a:p>
        </p:txBody>
      </p:sp>
      <p:sp>
        <p:nvSpPr>
          <p:cNvPr id="17" name="Rectangle 16">
            <a:extLst>
              <a:ext uri="{FF2B5EF4-FFF2-40B4-BE49-F238E27FC236}">
                <a16:creationId xmlns:a16="http://schemas.microsoft.com/office/drawing/2014/main" id="{A4C74AA9-389C-47FB-B01A-BB1EFCB75762}"/>
              </a:ext>
            </a:extLst>
          </p:cNvPr>
          <p:cNvSpPr/>
          <p:nvPr userDrawn="1"/>
        </p:nvSpPr>
        <p:spPr>
          <a:xfrm>
            <a:off x="5973511" y="1163012"/>
            <a:ext cx="5977389" cy="2427752"/>
          </a:xfrm>
          <a:prstGeom prst="rect">
            <a:avLst/>
          </a:prstGeom>
          <a:solidFill>
            <a:schemeClr val="bg1"/>
          </a:solid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Text Placeholder 13">
            <a:extLst>
              <a:ext uri="{FF2B5EF4-FFF2-40B4-BE49-F238E27FC236}">
                <a16:creationId xmlns:a16="http://schemas.microsoft.com/office/drawing/2014/main" id="{3FAF50D9-B785-4C89-B713-34454FDD2D9A}"/>
              </a:ext>
            </a:extLst>
          </p:cNvPr>
          <p:cNvSpPr>
            <a:spLocks noGrp="1"/>
          </p:cNvSpPr>
          <p:nvPr>
            <p:ph type="body" sz="quarter" idx="12"/>
          </p:nvPr>
        </p:nvSpPr>
        <p:spPr>
          <a:xfrm>
            <a:off x="6088001" y="1413643"/>
            <a:ext cx="5748409" cy="2068594"/>
          </a:xfrm>
          <a:prstGeom prst="rect">
            <a:avLst/>
          </a:prstGeom>
        </p:spPr>
        <p:txBody>
          <a:bodyPr/>
          <a:lstStyle>
            <a:lvl1pPr marL="0" indent="0" algn="l">
              <a:lnSpc>
                <a:spcPct val="100000"/>
              </a:lnSpc>
              <a:spcBef>
                <a:spcPts val="0"/>
              </a:spcBef>
              <a:buFontTx/>
              <a:buNone/>
              <a:defRPr sz="1400"/>
            </a:lvl1pPr>
            <a:lvl2pPr marL="457200" indent="0">
              <a:lnSpc>
                <a:spcPct val="100000"/>
              </a:lnSpc>
              <a:spcBef>
                <a:spcPts val="0"/>
              </a:spcBef>
              <a:buFontTx/>
              <a:buNone/>
              <a:defRPr/>
            </a:lvl2pPr>
            <a:lvl3pPr marL="914400" indent="0">
              <a:lnSpc>
                <a:spcPct val="100000"/>
              </a:lnSpc>
              <a:spcBef>
                <a:spcPts val="0"/>
              </a:spcBef>
              <a:buFontTx/>
              <a:buNone/>
              <a:defRPr/>
            </a:lvl3pPr>
            <a:lvl4pPr marL="1371600" indent="0">
              <a:lnSpc>
                <a:spcPct val="100000"/>
              </a:lnSpc>
              <a:spcBef>
                <a:spcPts val="0"/>
              </a:spcBef>
              <a:buFontTx/>
              <a:buNone/>
              <a:defRPr/>
            </a:lvl4pPr>
            <a:lvl5pPr marL="1828800" indent="0">
              <a:lnSpc>
                <a:spcPct val="100000"/>
              </a:lnSpc>
              <a:spcBef>
                <a:spcPts val="0"/>
              </a:spcBef>
              <a:buFontTx/>
              <a:buNone/>
              <a:defRPr/>
            </a:lvl5pPr>
          </a:lstStyle>
          <a:p>
            <a:pPr lvl="0"/>
            <a:r>
              <a:rPr lang="en-US"/>
              <a:t>Click to edit Master text styles</a:t>
            </a:r>
          </a:p>
        </p:txBody>
      </p:sp>
      <p:sp>
        <p:nvSpPr>
          <p:cNvPr id="14" name="Text Placeholder 13">
            <a:extLst>
              <a:ext uri="{FF2B5EF4-FFF2-40B4-BE49-F238E27FC236}">
                <a16:creationId xmlns:a16="http://schemas.microsoft.com/office/drawing/2014/main" id="{84ABF452-0692-43D2-88A7-7FFA3FE5E60F}"/>
              </a:ext>
            </a:extLst>
          </p:cNvPr>
          <p:cNvSpPr>
            <a:spLocks noGrp="1"/>
          </p:cNvSpPr>
          <p:nvPr>
            <p:ph type="body" sz="quarter" idx="13"/>
          </p:nvPr>
        </p:nvSpPr>
        <p:spPr>
          <a:xfrm>
            <a:off x="6088001" y="1083771"/>
            <a:ext cx="3620029" cy="242085"/>
          </a:xfrm>
          <a:prstGeom prst="rect">
            <a:avLst/>
          </a:prstGeom>
          <a:solidFill>
            <a:schemeClr val="bg1"/>
          </a:solidFill>
        </p:spPr>
        <p:txBody>
          <a:bodyPr lIns="0" tIns="0" rIns="0" bIns="0"/>
          <a:lstStyle>
            <a:lvl1pPr marL="0" indent="0" algn="l">
              <a:buFontTx/>
              <a:buNone/>
              <a:defRPr sz="1600" b="1"/>
            </a:lvl1pPr>
            <a:lvl2pPr marL="457200" indent="0" algn="l">
              <a:buFontTx/>
              <a:buNone/>
              <a:defRPr sz="1600"/>
            </a:lvl2pPr>
            <a:lvl3pPr marL="914400" indent="0" algn="l">
              <a:buFontTx/>
              <a:buNone/>
              <a:defRPr sz="1600"/>
            </a:lvl3pPr>
            <a:lvl4pPr marL="1371600" indent="0" algn="l">
              <a:buFontTx/>
              <a:buNone/>
              <a:defRPr sz="1600"/>
            </a:lvl4pPr>
            <a:lvl5pPr marL="1828800" indent="0" algn="l">
              <a:buFontTx/>
              <a:buNone/>
              <a:defRPr sz="1600"/>
            </a:lvl5pPr>
          </a:lstStyle>
          <a:p>
            <a:pPr lvl="0"/>
            <a:r>
              <a:rPr lang="en-US"/>
              <a:t>Click to edit Master text styles</a:t>
            </a:r>
          </a:p>
        </p:txBody>
      </p:sp>
      <p:sp>
        <p:nvSpPr>
          <p:cNvPr id="26" name="Rectangle 25">
            <a:extLst>
              <a:ext uri="{FF2B5EF4-FFF2-40B4-BE49-F238E27FC236}">
                <a16:creationId xmlns:a16="http://schemas.microsoft.com/office/drawing/2014/main" id="{04AD591C-48C9-4EBF-8323-9C427D6979CC}"/>
              </a:ext>
            </a:extLst>
          </p:cNvPr>
          <p:cNvSpPr/>
          <p:nvPr userDrawn="1"/>
        </p:nvSpPr>
        <p:spPr>
          <a:xfrm>
            <a:off x="5973511" y="3856927"/>
            <a:ext cx="5977389" cy="2427752"/>
          </a:xfrm>
          <a:prstGeom prst="rect">
            <a:avLst/>
          </a:prstGeom>
          <a:solidFill>
            <a:schemeClr val="bg1"/>
          </a:solid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 Placeholder 13">
            <a:extLst>
              <a:ext uri="{FF2B5EF4-FFF2-40B4-BE49-F238E27FC236}">
                <a16:creationId xmlns:a16="http://schemas.microsoft.com/office/drawing/2014/main" id="{7DE301A2-3031-4B08-A88A-4EC21BD152AA}"/>
              </a:ext>
            </a:extLst>
          </p:cNvPr>
          <p:cNvSpPr>
            <a:spLocks noGrp="1"/>
          </p:cNvSpPr>
          <p:nvPr>
            <p:ph type="body" sz="quarter" idx="14"/>
          </p:nvPr>
        </p:nvSpPr>
        <p:spPr>
          <a:xfrm>
            <a:off x="6088001" y="4107558"/>
            <a:ext cx="5748409" cy="2068594"/>
          </a:xfrm>
          <a:prstGeom prst="rect">
            <a:avLst/>
          </a:prstGeom>
        </p:spPr>
        <p:txBody>
          <a:bodyPr/>
          <a:lstStyle>
            <a:lvl1pPr marL="0" indent="0" algn="l">
              <a:lnSpc>
                <a:spcPct val="100000"/>
              </a:lnSpc>
              <a:spcBef>
                <a:spcPts val="0"/>
              </a:spcBef>
              <a:buFontTx/>
              <a:buNone/>
              <a:defRPr sz="1400"/>
            </a:lvl1pPr>
            <a:lvl2pPr marL="457200" indent="0">
              <a:lnSpc>
                <a:spcPct val="100000"/>
              </a:lnSpc>
              <a:spcBef>
                <a:spcPts val="0"/>
              </a:spcBef>
              <a:buFontTx/>
              <a:buNone/>
              <a:defRPr/>
            </a:lvl2pPr>
            <a:lvl3pPr marL="914400" indent="0">
              <a:lnSpc>
                <a:spcPct val="100000"/>
              </a:lnSpc>
              <a:spcBef>
                <a:spcPts val="0"/>
              </a:spcBef>
              <a:buFontTx/>
              <a:buNone/>
              <a:defRPr/>
            </a:lvl3pPr>
            <a:lvl4pPr marL="1371600" indent="0">
              <a:lnSpc>
                <a:spcPct val="100000"/>
              </a:lnSpc>
              <a:spcBef>
                <a:spcPts val="0"/>
              </a:spcBef>
              <a:buFontTx/>
              <a:buNone/>
              <a:defRPr/>
            </a:lvl4pPr>
            <a:lvl5pPr marL="1828800" indent="0">
              <a:lnSpc>
                <a:spcPct val="100000"/>
              </a:lnSpc>
              <a:spcBef>
                <a:spcPts val="0"/>
              </a:spcBef>
              <a:buFontTx/>
              <a:buNone/>
              <a:defRPr/>
            </a:lvl5pPr>
          </a:lstStyle>
          <a:p>
            <a:pPr lvl="0"/>
            <a:r>
              <a:rPr lang="en-US"/>
              <a:t>Click to edit Master text styles</a:t>
            </a:r>
          </a:p>
        </p:txBody>
      </p:sp>
      <p:sp>
        <p:nvSpPr>
          <p:cNvPr id="31" name="Text Placeholder 13">
            <a:extLst>
              <a:ext uri="{FF2B5EF4-FFF2-40B4-BE49-F238E27FC236}">
                <a16:creationId xmlns:a16="http://schemas.microsoft.com/office/drawing/2014/main" id="{C84C1AEF-D3FB-46F8-99CF-9336B4C888B1}"/>
              </a:ext>
            </a:extLst>
          </p:cNvPr>
          <p:cNvSpPr>
            <a:spLocks noGrp="1"/>
          </p:cNvSpPr>
          <p:nvPr>
            <p:ph type="body" sz="quarter" idx="15"/>
          </p:nvPr>
        </p:nvSpPr>
        <p:spPr>
          <a:xfrm>
            <a:off x="6088001" y="3777686"/>
            <a:ext cx="3620029" cy="242085"/>
          </a:xfrm>
          <a:prstGeom prst="rect">
            <a:avLst/>
          </a:prstGeom>
          <a:solidFill>
            <a:schemeClr val="bg1"/>
          </a:solidFill>
        </p:spPr>
        <p:txBody>
          <a:bodyPr lIns="0" tIns="0" rIns="0" bIns="0"/>
          <a:lstStyle>
            <a:lvl1pPr marL="0" indent="0" algn="l">
              <a:buFontTx/>
              <a:buNone/>
              <a:defRPr sz="1600" b="1"/>
            </a:lvl1pPr>
            <a:lvl2pPr marL="457200" indent="0" algn="l">
              <a:buFontTx/>
              <a:buNone/>
              <a:defRPr sz="1600"/>
            </a:lvl2pPr>
            <a:lvl3pPr marL="914400" indent="0" algn="l">
              <a:buFontTx/>
              <a:buNone/>
              <a:defRPr sz="1600"/>
            </a:lvl3pPr>
            <a:lvl4pPr marL="1371600" indent="0" algn="l">
              <a:buFontTx/>
              <a:buNone/>
              <a:defRPr sz="1600"/>
            </a:lvl4pPr>
            <a:lvl5pPr marL="1828800" indent="0" algn="l">
              <a:buFontTx/>
              <a:buNone/>
              <a:defRPr sz="1600"/>
            </a:lvl5pPr>
          </a:lstStyle>
          <a:p>
            <a:pPr lvl="0"/>
            <a:r>
              <a:rPr lang="en-US"/>
              <a:t>Click to edit Master text styles</a:t>
            </a:r>
          </a:p>
        </p:txBody>
      </p:sp>
    </p:spTree>
    <p:extLst>
      <p:ext uri="{BB962C8B-B14F-4D97-AF65-F5344CB8AC3E}">
        <p14:creationId xmlns:p14="http://schemas.microsoft.com/office/powerpoint/2010/main" val="42793167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48A87A34-81AB-432B-8DAE-1953F412C126}" type="datetimeFigureOut">
              <a:rPr lang="en-US" smtClean="0"/>
              <a:pPr/>
              <a:t>4/30/2024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pPr/>
              <a:t>‹#›</a:t>
            </a:fld>
            <a:endParaRPr lang="en-US" dirty="0"/>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013992049"/>
      </p:ext>
    </p:extLst>
  </p:cSld>
  <p:clrMapOvr>
    <a:masterClrMapping/>
  </p:clrMapOvr>
  <p:hf hdr="0" ftr="0" dt="0"/>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4_2 content place holder">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EA77E4D2-B742-42FB-B709-EE648C8FCA0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23952" y="0"/>
            <a:ext cx="12192000" cy="55002"/>
          </a:xfrm>
          <a:prstGeom prst="rect">
            <a:avLst/>
          </a:prstGeom>
        </p:spPr>
      </p:pic>
      <p:sp>
        <p:nvSpPr>
          <p:cNvPr id="4" name="Rectangle 3">
            <a:extLst>
              <a:ext uri="{FF2B5EF4-FFF2-40B4-BE49-F238E27FC236}">
                <a16:creationId xmlns:a16="http://schemas.microsoft.com/office/drawing/2014/main" id="{C046B851-BD79-4D4B-AD11-B421969D2684}"/>
              </a:ext>
            </a:extLst>
          </p:cNvPr>
          <p:cNvSpPr/>
          <p:nvPr userDrawn="1"/>
        </p:nvSpPr>
        <p:spPr>
          <a:xfrm>
            <a:off x="11518084" y="125835"/>
            <a:ext cx="140536" cy="140536"/>
          </a:xfrm>
          <a:prstGeom prst="rect">
            <a:avLst/>
          </a:prstGeom>
          <a:solidFill>
            <a:srgbClr val="FE5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4C03238E-6963-4E4D-BBD1-21BBB875F9CD}"/>
              </a:ext>
            </a:extLst>
          </p:cNvPr>
          <p:cNvSpPr/>
          <p:nvPr userDrawn="1"/>
        </p:nvSpPr>
        <p:spPr>
          <a:xfrm>
            <a:off x="11734492" y="125835"/>
            <a:ext cx="140536" cy="140536"/>
          </a:xfrm>
          <a:prstGeom prst="rect">
            <a:avLst/>
          </a:prstGeom>
          <a:solidFill>
            <a:srgbClr val="6DCD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B8E227E7-5C0D-4056-AB17-0C3268D89C1D}"/>
              </a:ext>
            </a:extLst>
          </p:cNvPr>
          <p:cNvSpPr/>
          <p:nvPr userDrawn="1"/>
        </p:nvSpPr>
        <p:spPr>
          <a:xfrm>
            <a:off x="11950900" y="125835"/>
            <a:ext cx="140536" cy="140536"/>
          </a:xfrm>
          <a:prstGeom prst="rect">
            <a:avLst/>
          </a:prstGeom>
          <a:solidFill>
            <a:srgbClr val="004E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78528C0C-32CD-4B60-8712-7C5FC9584248}"/>
              </a:ext>
            </a:extLst>
          </p:cNvPr>
          <p:cNvSpPr txBox="1"/>
          <p:nvPr userDrawn="1"/>
        </p:nvSpPr>
        <p:spPr>
          <a:xfrm>
            <a:off x="0" y="6575289"/>
            <a:ext cx="3110147" cy="230832"/>
          </a:xfrm>
          <a:prstGeom prst="rect">
            <a:avLst/>
          </a:prstGeom>
          <a:noFill/>
        </p:spPr>
        <p:txBody>
          <a:bodyPr wrap="none" rtlCol="0">
            <a:spAutoFit/>
          </a:bodyPr>
          <a:lstStyle/>
          <a:p>
            <a:pPr algn="r"/>
            <a:r>
              <a:rPr lang="en-US" sz="900" dirty="0">
                <a:solidFill>
                  <a:schemeClr val="tx1">
                    <a:lumMod val="50000"/>
                    <a:lumOff val="50000"/>
                  </a:schemeClr>
                </a:solidFill>
                <a:latin typeface="Poppins" panose="00000500000000000000" pitchFamily="50" charset="0"/>
                <a:cs typeface="Poppins" panose="00000500000000000000" pitchFamily="50" charset="0"/>
              </a:rPr>
              <a:t>© COPYRIGHT 2022, TREDENCE. ALL RIGHTS RESERVED</a:t>
            </a:r>
            <a:endParaRPr lang="en-IN" sz="900" dirty="0">
              <a:solidFill>
                <a:schemeClr val="tx1">
                  <a:lumMod val="50000"/>
                  <a:lumOff val="50000"/>
                </a:schemeClr>
              </a:solidFill>
              <a:latin typeface="Poppins" panose="00000500000000000000" pitchFamily="50" charset="0"/>
              <a:cs typeface="Poppins" panose="00000500000000000000" pitchFamily="50" charset="0"/>
            </a:endParaRPr>
          </a:p>
        </p:txBody>
      </p:sp>
      <p:grpSp>
        <p:nvGrpSpPr>
          <p:cNvPr id="8" name="Group 7">
            <a:extLst>
              <a:ext uri="{FF2B5EF4-FFF2-40B4-BE49-F238E27FC236}">
                <a16:creationId xmlns:a16="http://schemas.microsoft.com/office/drawing/2014/main" id="{98214D7B-D29D-4378-9E7D-B63740ED85C9}"/>
              </a:ext>
            </a:extLst>
          </p:cNvPr>
          <p:cNvGrpSpPr/>
          <p:nvPr userDrawn="1"/>
        </p:nvGrpSpPr>
        <p:grpSpPr>
          <a:xfrm>
            <a:off x="5902296" y="6657690"/>
            <a:ext cx="387409" cy="0"/>
            <a:chOff x="5905144" y="6657690"/>
            <a:chExt cx="387409" cy="0"/>
          </a:xfrm>
        </p:grpSpPr>
        <p:cxnSp>
          <p:nvCxnSpPr>
            <p:cNvPr id="9" name="Straight Connector 8">
              <a:extLst>
                <a:ext uri="{FF2B5EF4-FFF2-40B4-BE49-F238E27FC236}">
                  <a16:creationId xmlns:a16="http://schemas.microsoft.com/office/drawing/2014/main" id="{153AA31C-1EA9-44F8-B0B9-7CF32138F11D}"/>
                </a:ext>
              </a:extLst>
            </p:cNvPr>
            <p:cNvCxnSpPr>
              <a:cxnSpLocks/>
            </p:cNvCxnSpPr>
            <p:nvPr userDrawn="1"/>
          </p:nvCxnSpPr>
          <p:spPr>
            <a:xfrm>
              <a:off x="5905144" y="6657690"/>
              <a:ext cx="71215" cy="0"/>
            </a:xfrm>
            <a:prstGeom prst="line">
              <a:avLst/>
            </a:prstGeom>
            <a:ln w="28575">
              <a:solidFill>
                <a:srgbClr val="FE5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AB8FBDF-7E0E-4D7E-862D-428314E932F1}"/>
                </a:ext>
              </a:extLst>
            </p:cNvPr>
            <p:cNvCxnSpPr>
              <a:cxnSpLocks/>
            </p:cNvCxnSpPr>
            <p:nvPr userDrawn="1"/>
          </p:nvCxnSpPr>
          <p:spPr>
            <a:xfrm>
              <a:off x="6221338" y="6657690"/>
              <a:ext cx="71215" cy="0"/>
            </a:xfrm>
            <a:prstGeom prst="line">
              <a:avLst/>
            </a:prstGeom>
            <a:ln w="28575">
              <a:solidFill>
                <a:srgbClr val="FE5000"/>
              </a:solidFill>
            </a:ln>
          </p:spPr>
          <p:style>
            <a:lnRef idx="1">
              <a:schemeClr val="accent1"/>
            </a:lnRef>
            <a:fillRef idx="0">
              <a:schemeClr val="accent1"/>
            </a:fillRef>
            <a:effectRef idx="0">
              <a:schemeClr val="accent1"/>
            </a:effectRef>
            <a:fontRef idx="minor">
              <a:schemeClr val="tx1"/>
            </a:fontRef>
          </p:style>
        </p:cxnSp>
      </p:grpSp>
      <p:pic>
        <p:nvPicPr>
          <p:cNvPr id="11" name="Graphic 10">
            <a:extLst>
              <a:ext uri="{FF2B5EF4-FFF2-40B4-BE49-F238E27FC236}">
                <a16:creationId xmlns:a16="http://schemas.microsoft.com/office/drawing/2014/main" id="{6316D5ED-ED5A-4DEA-A26A-D216A8E5F18A}"/>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734492" y="6583835"/>
            <a:ext cx="180984" cy="192001"/>
          </a:xfrm>
          <a:prstGeom prst="rect">
            <a:avLst/>
          </a:prstGeom>
        </p:spPr>
      </p:pic>
      <p:cxnSp>
        <p:nvCxnSpPr>
          <p:cNvPr id="12" name="Straight Connector 11">
            <a:extLst>
              <a:ext uri="{FF2B5EF4-FFF2-40B4-BE49-F238E27FC236}">
                <a16:creationId xmlns:a16="http://schemas.microsoft.com/office/drawing/2014/main" id="{859A14B3-7083-444C-AE90-1951DA124D3E}"/>
              </a:ext>
            </a:extLst>
          </p:cNvPr>
          <p:cNvCxnSpPr>
            <a:cxnSpLocks/>
          </p:cNvCxnSpPr>
          <p:nvPr userDrawn="1"/>
        </p:nvCxnSpPr>
        <p:spPr>
          <a:xfrm>
            <a:off x="0" y="6496048"/>
            <a:ext cx="121920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0" name="Title 18">
            <a:extLst>
              <a:ext uri="{FF2B5EF4-FFF2-40B4-BE49-F238E27FC236}">
                <a16:creationId xmlns:a16="http://schemas.microsoft.com/office/drawing/2014/main" id="{7725916F-093B-4C56-85A1-46E7828AF415}"/>
              </a:ext>
            </a:extLst>
          </p:cNvPr>
          <p:cNvSpPr>
            <a:spLocks noGrp="1"/>
          </p:cNvSpPr>
          <p:nvPr>
            <p:ph type="title"/>
          </p:nvPr>
        </p:nvSpPr>
        <p:spPr>
          <a:xfrm>
            <a:off x="329184" y="266371"/>
            <a:ext cx="10972800" cy="584775"/>
          </a:xfrm>
          <a:prstGeom prst="rect">
            <a:avLst/>
          </a:prstGeom>
        </p:spPr>
        <p:txBody>
          <a:bodyPr lIns="0" tIns="0" rIns="0" bIns="0"/>
          <a:lstStyle>
            <a:lvl1pPr>
              <a:defRPr lang="en-US" sz="2800" b="1" kern="1200" smtClean="0">
                <a:solidFill>
                  <a:schemeClr val="tx1"/>
                </a:solidFill>
                <a:latin typeface="Poppins" panose="00000500000000000000" pitchFamily="50" charset="0"/>
                <a:ea typeface="+mn-ea"/>
                <a:cs typeface="Poppins" panose="00000500000000000000" pitchFamily="50" charset="0"/>
              </a:defRPr>
            </a:lvl1pPr>
          </a:lstStyle>
          <a:p>
            <a:r>
              <a:rPr lang="en-US"/>
              <a:t>Click to edit Master title style</a:t>
            </a:r>
            <a:endParaRPr lang="en-IN" dirty="0"/>
          </a:p>
        </p:txBody>
      </p:sp>
      <p:sp>
        <p:nvSpPr>
          <p:cNvPr id="15" name="Slide Number Placeholder 5">
            <a:extLst>
              <a:ext uri="{FF2B5EF4-FFF2-40B4-BE49-F238E27FC236}">
                <a16:creationId xmlns:a16="http://schemas.microsoft.com/office/drawing/2014/main" id="{A6AF6A5A-3DAD-4394-8DD1-8BEDACC4F5BD}"/>
              </a:ext>
            </a:extLst>
          </p:cNvPr>
          <p:cNvSpPr txBox="1">
            <a:spLocks/>
          </p:cNvSpPr>
          <p:nvPr userDrawn="1"/>
        </p:nvSpPr>
        <p:spPr>
          <a:xfrm>
            <a:off x="5905500" y="6499675"/>
            <a:ext cx="380999" cy="365125"/>
          </a:xfrm>
          <a:prstGeom prst="rect">
            <a:avLst/>
          </a:prstGeom>
        </p:spPr>
        <p:txBody>
          <a:bodyPr vert="horz" lIns="91440" tIns="45720" rIns="91440" bIns="45720" rtlCol="0" anchor="ctr"/>
          <a:lstStyle>
            <a:defPPr>
              <a:defRPr lang="en-US"/>
            </a:defPPr>
            <a:lvl1pPr marL="0" algn="ctr" defTabSz="914400" rtl="0" eaLnBrk="1" latinLnBrk="0" hangingPunct="1">
              <a:defRPr sz="1000" kern="1200">
                <a:solidFill>
                  <a:schemeClr val="tx1">
                    <a:tint val="75000"/>
                  </a:schemeClr>
                </a:solidFill>
                <a:latin typeface="Poppins" panose="00000500000000000000" pitchFamily="50" charset="0"/>
                <a:ea typeface="+mn-ea"/>
                <a:cs typeface="Poppins" panose="00000500000000000000" pitchFamily="50"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FAF63893-4B0C-4F88-9650-53ECAF8C5052}" type="slidenum">
              <a:rPr kumimoji="0" lang="en-IN" sz="1000" b="0" i="0" u="none" strike="noStrike" kern="1200" cap="none" spc="0" normalizeH="0" baseline="0" noProof="0" smtClean="0">
                <a:ln>
                  <a:noFill/>
                </a:ln>
                <a:solidFill>
                  <a:prstClr val="black">
                    <a:tint val="75000"/>
                  </a:prstClr>
                </a:solidFill>
                <a:effectLst/>
                <a:uLnTx/>
                <a:uFillTx/>
                <a:latin typeface="Poppins" panose="00000500000000000000" pitchFamily="50" charset="0"/>
                <a:ea typeface="+mn-ea"/>
                <a:cs typeface="Poppins" panose="00000500000000000000" pitchFamily="50" charset="0"/>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IN" sz="1000" b="0" i="0" u="none" strike="noStrike" kern="1200" cap="none" spc="0" normalizeH="0" baseline="0" noProof="0" dirty="0">
              <a:ln>
                <a:noFill/>
              </a:ln>
              <a:solidFill>
                <a:prstClr val="black">
                  <a:tint val="75000"/>
                </a:prstClr>
              </a:solidFill>
              <a:effectLst/>
              <a:uLnTx/>
              <a:uFillTx/>
              <a:latin typeface="Poppins" panose="00000500000000000000" pitchFamily="50" charset="0"/>
              <a:ea typeface="+mn-ea"/>
              <a:cs typeface="Poppins" panose="00000500000000000000" pitchFamily="50" charset="0"/>
            </a:endParaRPr>
          </a:p>
        </p:txBody>
      </p:sp>
      <p:sp>
        <p:nvSpPr>
          <p:cNvPr id="13" name="Picture Placeholder 12">
            <a:extLst>
              <a:ext uri="{FF2B5EF4-FFF2-40B4-BE49-F238E27FC236}">
                <a16:creationId xmlns:a16="http://schemas.microsoft.com/office/drawing/2014/main" id="{4C40FF54-7CD9-4257-91AC-00D0BB38686D}"/>
              </a:ext>
            </a:extLst>
          </p:cNvPr>
          <p:cNvSpPr>
            <a:spLocks noGrp="1"/>
          </p:cNvSpPr>
          <p:nvPr>
            <p:ph type="pic" sz="quarter" idx="11"/>
          </p:nvPr>
        </p:nvSpPr>
        <p:spPr>
          <a:xfrm>
            <a:off x="329185" y="1072599"/>
            <a:ext cx="5482892" cy="5212080"/>
          </a:xfrm>
          <a:prstGeom prst="rect">
            <a:avLst/>
          </a:prstGeom>
          <a:solidFill>
            <a:schemeClr val="tx1">
              <a:lumMod val="75000"/>
              <a:lumOff val="25000"/>
            </a:schemeClr>
          </a:solidFill>
        </p:spPr>
        <p:txBody>
          <a:bodyPr anchor="ctr"/>
          <a:lstStyle>
            <a:lvl1pPr algn="ctr">
              <a:defRPr>
                <a:solidFill>
                  <a:schemeClr val="bg1"/>
                </a:solidFill>
              </a:defRPr>
            </a:lvl1pPr>
          </a:lstStyle>
          <a:p>
            <a:r>
              <a:rPr lang="en-US"/>
              <a:t>Click icon to add picture</a:t>
            </a:r>
            <a:endParaRPr lang="en-IN"/>
          </a:p>
        </p:txBody>
      </p:sp>
      <p:sp>
        <p:nvSpPr>
          <p:cNvPr id="17" name="Rectangle 16">
            <a:extLst>
              <a:ext uri="{FF2B5EF4-FFF2-40B4-BE49-F238E27FC236}">
                <a16:creationId xmlns:a16="http://schemas.microsoft.com/office/drawing/2014/main" id="{A4C74AA9-389C-47FB-B01A-BB1EFCB75762}"/>
              </a:ext>
            </a:extLst>
          </p:cNvPr>
          <p:cNvSpPr/>
          <p:nvPr userDrawn="1"/>
        </p:nvSpPr>
        <p:spPr>
          <a:xfrm>
            <a:off x="5973511" y="1163012"/>
            <a:ext cx="5977389" cy="2427752"/>
          </a:xfrm>
          <a:prstGeom prst="rect">
            <a:avLst/>
          </a:prstGeom>
          <a:solidFill>
            <a:schemeClr val="bg1"/>
          </a:solid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Text Placeholder 13">
            <a:extLst>
              <a:ext uri="{FF2B5EF4-FFF2-40B4-BE49-F238E27FC236}">
                <a16:creationId xmlns:a16="http://schemas.microsoft.com/office/drawing/2014/main" id="{3FAF50D9-B785-4C89-B713-34454FDD2D9A}"/>
              </a:ext>
            </a:extLst>
          </p:cNvPr>
          <p:cNvSpPr>
            <a:spLocks noGrp="1"/>
          </p:cNvSpPr>
          <p:nvPr>
            <p:ph type="body" sz="quarter" idx="12"/>
          </p:nvPr>
        </p:nvSpPr>
        <p:spPr>
          <a:xfrm>
            <a:off x="6088001" y="1413643"/>
            <a:ext cx="5748409" cy="2068594"/>
          </a:xfrm>
          <a:prstGeom prst="rect">
            <a:avLst/>
          </a:prstGeom>
        </p:spPr>
        <p:txBody>
          <a:bodyPr/>
          <a:lstStyle>
            <a:lvl1pPr marL="0" indent="0" algn="l">
              <a:lnSpc>
                <a:spcPct val="100000"/>
              </a:lnSpc>
              <a:spcBef>
                <a:spcPts val="0"/>
              </a:spcBef>
              <a:buFontTx/>
              <a:buNone/>
              <a:defRPr sz="1400"/>
            </a:lvl1pPr>
            <a:lvl2pPr marL="457200" indent="0">
              <a:lnSpc>
                <a:spcPct val="100000"/>
              </a:lnSpc>
              <a:spcBef>
                <a:spcPts val="0"/>
              </a:spcBef>
              <a:buFontTx/>
              <a:buNone/>
              <a:defRPr/>
            </a:lvl2pPr>
            <a:lvl3pPr marL="914400" indent="0">
              <a:lnSpc>
                <a:spcPct val="100000"/>
              </a:lnSpc>
              <a:spcBef>
                <a:spcPts val="0"/>
              </a:spcBef>
              <a:buFontTx/>
              <a:buNone/>
              <a:defRPr/>
            </a:lvl3pPr>
            <a:lvl4pPr marL="1371600" indent="0">
              <a:lnSpc>
                <a:spcPct val="100000"/>
              </a:lnSpc>
              <a:spcBef>
                <a:spcPts val="0"/>
              </a:spcBef>
              <a:buFontTx/>
              <a:buNone/>
              <a:defRPr/>
            </a:lvl4pPr>
            <a:lvl5pPr marL="1828800" indent="0">
              <a:lnSpc>
                <a:spcPct val="100000"/>
              </a:lnSpc>
              <a:spcBef>
                <a:spcPts val="0"/>
              </a:spcBef>
              <a:buFontTx/>
              <a:buNone/>
              <a:defRPr/>
            </a:lvl5pPr>
          </a:lstStyle>
          <a:p>
            <a:pPr lvl="0"/>
            <a:r>
              <a:rPr lang="en-US"/>
              <a:t>Click to edit Master text styles</a:t>
            </a:r>
          </a:p>
        </p:txBody>
      </p:sp>
      <p:sp>
        <p:nvSpPr>
          <p:cNvPr id="14" name="Text Placeholder 13">
            <a:extLst>
              <a:ext uri="{FF2B5EF4-FFF2-40B4-BE49-F238E27FC236}">
                <a16:creationId xmlns:a16="http://schemas.microsoft.com/office/drawing/2014/main" id="{84ABF452-0692-43D2-88A7-7FFA3FE5E60F}"/>
              </a:ext>
            </a:extLst>
          </p:cNvPr>
          <p:cNvSpPr>
            <a:spLocks noGrp="1"/>
          </p:cNvSpPr>
          <p:nvPr>
            <p:ph type="body" sz="quarter" idx="13"/>
          </p:nvPr>
        </p:nvSpPr>
        <p:spPr>
          <a:xfrm>
            <a:off x="6088001" y="1054485"/>
            <a:ext cx="3620029" cy="271371"/>
          </a:xfrm>
          <a:prstGeom prst="rect">
            <a:avLst/>
          </a:prstGeom>
          <a:solidFill>
            <a:schemeClr val="accent1"/>
          </a:solidFill>
        </p:spPr>
        <p:txBody>
          <a:bodyPr lIns="91440" tIns="91440" rIns="91440" bIns="91440" anchor="ctr"/>
          <a:lstStyle>
            <a:lvl1pPr marL="0" indent="0" algn="l">
              <a:buFontTx/>
              <a:buNone/>
              <a:defRPr sz="1600" b="1">
                <a:solidFill>
                  <a:schemeClr val="bg1"/>
                </a:solidFill>
              </a:defRPr>
            </a:lvl1pPr>
            <a:lvl2pPr marL="457200" indent="0" algn="l">
              <a:buFontTx/>
              <a:buNone/>
              <a:defRPr sz="1600"/>
            </a:lvl2pPr>
            <a:lvl3pPr marL="914400" indent="0" algn="l">
              <a:buFontTx/>
              <a:buNone/>
              <a:defRPr sz="1600"/>
            </a:lvl3pPr>
            <a:lvl4pPr marL="1371600" indent="0" algn="l">
              <a:buFontTx/>
              <a:buNone/>
              <a:defRPr sz="1600"/>
            </a:lvl4pPr>
            <a:lvl5pPr marL="1828800" indent="0" algn="l">
              <a:buFontTx/>
              <a:buNone/>
              <a:defRPr sz="1600"/>
            </a:lvl5pPr>
          </a:lstStyle>
          <a:p>
            <a:pPr lvl="0"/>
            <a:r>
              <a:rPr lang="en-US"/>
              <a:t>Click to edit Master text styles</a:t>
            </a:r>
          </a:p>
        </p:txBody>
      </p:sp>
      <p:sp>
        <p:nvSpPr>
          <p:cNvPr id="26" name="Rectangle 25">
            <a:extLst>
              <a:ext uri="{FF2B5EF4-FFF2-40B4-BE49-F238E27FC236}">
                <a16:creationId xmlns:a16="http://schemas.microsoft.com/office/drawing/2014/main" id="{04AD591C-48C9-4EBF-8323-9C427D6979CC}"/>
              </a:ext>
            </a:extLst>
          </p:cNvPr>
          <p:cNvSpPr/>
          <p:nvPr userDrawn="1"/>
        </p:nvSpPr>
        <p:spPr>
          <a:xfrm>
            <a:off x="5973511" y="3856927"/>
            <a:ext cx="5977389" cy="2427752"/>
          </a:xfrm>
          <a:prstGeom prst="rect">
            <a:avLst/>
          </a:prstGeom>
          <a:solidFill>
            <a:schemeClr val="bg1"/>
          </a:solid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 Placeholder 13">
            <a:extLst>
              <a:ext uri="{FF2B5EF4-FFF2-40B4-BE49-F238E27FC236}">
                <a16:creationId xmlns:a16="http://schemas.microsoft.com/office/drawing/2014/main" id="{7DE301A2-3031-4B08-A88A-4EC21BD152AA}"/>
              </a:ext>
            </a:extLst>
          </p:cNvPr>
          <p:cNvSpPr>
            <a:spLocks noGrp="1"/>
          </p:cNvSpPr>
          <p:nvPr>
            <p:ph type="body" sz="quarter" idx="14"/>
          </p:nvPr>
        </p:nvSpPr>
        <p:spPr>
          <a:xfrm>
            <a:off x="6088001" y="4107558"/>
            <a:ext cx="5748409" cy="2068594"/>
          </a:xfrm>
          <a:prstGeom prst="rect">
            <a:avLst/>
          </a:prstGeom>
        </p:spPr>
        <p:txBody>
          <a:bodyPr/>
          <a:lstStyle>
            <a:lvl1pPr marL="0" indent="0" algn="l">
              <a:lnSpc>
                <a:spcPct val="100000"/>
              </a:lnSpc>
              <a:spcBef>
                <a:spcPts val="0"/>
              </a:spcBef>
              <a:buFontTx/>
              <a:buNone/>
              <a:defRPr sz="1400"/>
            </a:lvl1pPr>
            <a:lvl2pPr marL="457200" indent="0">
              <a:lnSpc>
                <a:spcPct val="100000"/>
              </a:lnSpc>
              <a:spcBef>
                <a:spcPts val="0"/>
              </a:spcBef>
              <a:buFontTx/>
              <a:buNone/>
              <a:defRPr/>
            </a:lvl2pPr>
            <a:lvl3pPr marL="914400" indent="0">
              <a:lnSpc>
                <a:spcPct val="100000"/>
              </a:lnSpc>
              <a:spcBef>
                <a:spcPts val="0"/>
              </a:spcBef>
              <a:buFontTx/>
              <a:buNone/>
              <a:defRPr/>
            </a:lvl3pPr>
            <a:lvl4pPr marL="1371600" indent="0">
              <a:lnSpc>
                <a:spcPct val="100000"/>
              </a:lnSpc>
              <a:spcBef>
                <a:spcPts val="0"/>
              </a:spcBef>
              <a:buFontTx/>
              <a:buNone/>
              <a:defRPr/>
            </a:lvl4pPr>
            <a:lvl5pPr marL="1828800" indent="0">
              <a:lnSpc>
                <a:spcPct val="100000"/>
              </a:lnSpc>
              <a:spcBef>
                <a:spcPts val="0"/>
              </a:spcBef>
              <a:buFontTx/>
              <a:buNone/>
              <a:defRPr/>
            </a:lvl5pPr>
          </a:lstStyle>
          <a:p>
            <a:pPr lvl="0"/>
            <a:r>
              <a:rPr lang="en-US"/>
              <a:t>Click to edit Master text styles</a:t>
            </a:r>
          </a:p>
        </p:txBody>
      </p:sp>
      <p:sp>
        <p:nvSpPr>
          <p:cNvPr id="31" name="Text Placeholder 13">
            <a:extLst>
              <a:ext uri="{FF2B5EF4-FFF2-40B4-BE49-F238E27FC236}">
                <a16:creationId xmlns:a16="http://schemas.microsoft.com/office/drawing/2014/main" id="{C84C1AEF-D3FB-46F8-99CF-9336B4C888B1}"/>
              </a:ext>
            </a:extLst>
          </p:cNvPr>
          <p:cNvSpPr>
            <a:spLocks noGrp="1"/>
          </p:cNvSpPr>
          <p:nvPr>
            <p:ph type="body" sz="quarter" idx="15"/>
          </p:nvPr>
        </p:nvSpPr>
        <p:spPr>
          <a:xfrm>
            <a:off x="6088001" y="3748400"/>
            <a:ext cx="3620029" cy="271371"/>
          </a:xfrm>
          <a:prstGeom prst="rect">
            <a:avLst/>
          </a:prstGeom>
          <a:solidFill>
            <a:schemeClr val="accent1"/>
          </a:solidFill>
        </p:spPr>
        <p:txBody>
          <a:bodyPr lIns="91440" tIns="91440" rIns="91440" bIns="91440" anchor="ctr"/>
          <a:lstStyle>
            <a:lvl1pPr marL="0" indent="0" algn="l">
              <a:buFontTx/>
              <a:buNone/>
              <a:defRPr sz="1600" b="1">
                <a:solidFill>
                  <a:schemeClr val="bg1"/>
                </a:solidFill>
              </a:defRPr>
            </a:lvl1pPr>
            <a:lvl2pPr marL="457200" indent="0" algn="l">
              <a:buFontTx/>
              <a:buNone/>
              <a:defRPr sz="1600"/>
            </a:lvl2pPr>
            <a:lvl3pPr marL="914400" indent="0" algn="l">
              <a:buFontTx/>
              <a:buNone/>
              <a:defRPr sz="1600"/>
            </a:lvl3pPr>
            <a:lvl4pPr marL="1371600" indent="0" algn="l">
              <a:buFontTx/>
              <a:buNone/>
              <a:defRPr sz="1600"/>
            </a:lvl4pPr>
            <a:lvl5pPr marL="1828800" indent="0" algn="l">
              <a:buFontTx/>
              <a:buNone/>
              <a:defRPr sz="1600"/>
            </a:lvl5pPr>
          </a:lstStyle>
          <a:p>
            <a:pPr lvl="0"/>
            <a:r>
              <a:rPr lang="en-US"/>
              <a:t>Click to edit Master text styles</a:t>
            </a:r>
          </a:p>
        </p:txBody>
      </p:sp>
    </p:spTree>
    <p:extLst>
      <p:ext uri="{BB962C8B-B14F-4D97-AF65-F5344CB8AC3E}">
        <p14:creationId xmlns:p14="http://schemas.microsoft.com/office/powerpoint/2010/main" val="79587788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ank Slide with Header and Footer">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EA77E4D2-B742-42FB-B709-EE648C8FCA0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23952" y="0"/>
            <a:ext cx="12192000" cy="55002"/>
          </a:xfrm>
          <a:prstGeom prst="rect">
            <a:avLst/>
          </a:prstGeom>
        </p:spPr>
      </p:pic>
      <p:sp>
        <p:nvSpPr>
          <p:cNvPr id="4" name="Rectangle 3">
            <a:extLst>
              <a:ext uri="{FF2B5EF4-FFF2-40B4-BE49-F238E27FC236}">
                <a16:creationId xmlns:a16="http://schemas.microsoft.com/office/drawing/2014/main" id="{C046B851-BD79-4D4B-AD11-B421969D2684}"/>
              </a:ext>
            </a:extLst>
          </p:cNvPr>
          <p:cNvSpPr/>
          <p:nvPr userDrawn="1"/>
        </p:nvSpPr>
        <p:spPr>
          <a:xfrm>
            <a:off x="11518084" y="125835"/>
            <a:ext cx="140536" cy="140536"/>
          </a:xfrm>
          <a:prstGeom prst="rect">
            <a:avLst/>
          </a:prstGeom>
          <a:solidFill>
            <a:srgbClr val="FE5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4C03238E-6963-4E4D-BBD1-21BBB875F9CD}"/>
              </a:ext>
            </a:extLst>
          </p:cNvPr>
          <p:cNvSpPr/>
          <p:nvPr userDrawn="1"/>
        </p:nvSpPr>
        <p:spPr>
          <a:xfrm>
            <a:off x="11734492" y="125835"/>
            <a:ext cx="140536" cy="140536"/>
          </a:xfrm>
          <a:prstGeom prst="rect">
            <a:avLst/>
          </a:prstGeom>
          <a:solidFill>
            <a:srgbClr val="6DCD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B8E227E7-5C0D-4056-AB17-0C3268D89C1D}"/>
              </a:ext>
            </a:extLst>
          </p:cNvPr>
          <p:cNvSpPr/>
          <p:nvPr userDrawn="1"/>
        </p:nvSpPr>
        <p:spPr>
          <a:xfrm>
            <a:off x="11950900" y="125835"/>
            <a:ext cx="140536" cy="140536"/>
          </a:xfrm>
          <a:prstGeom prst="rect">
            <a:avLst/>
          </a:prstGeom>
          <a:solidFill>
            <a:srgbClr val="004E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78528C0C-32CD-4B60-8712-7C5FC9584248}"/>
              </a:ext>
            </a:extLst>
          </p:cNvPr>
          <p:cNvSpPr txBox="1"/>
          <p:nvPr userDrawn="1"/>
        </p:nvSpPr>
        <p:spPr>
          <a:xfrm>
            <a:off x="0" y="6575289"/>
            <a:ext cx="3110147" cy="230832"/>
          </a:xfrm>
          <a:prstGeom prst="rect">
            <a:avLst/>
          </a:prstGeom>
          <a:noFill/>
        </p:spPr>
        <p:txBody>
          <a:bodyPr wrap="none" rtlCol="0">
            <a:spAutoFit/>
          </a:bodyPr>
          <a:lstStyle/>
          <a:p>
            <a:pPr algn="r"/>
            <a:r>
              <a:rPr lang="en-US" sz="900" dirty="0">
                <a:solidFill>
                  <a:schemeClr val="tx1">
                    <a:lumMod val="50000"/>
                    <a:lumOff val="50000"/>
                  </a:schemeClr>
                </a:solidFill>
                <a:latin typeface="Poppins" panose="00000500000000000000" pitchFamily="50" charset="0"/>
                <a:cs typeface="Poppins" panose="00000500000000000000" pitchFamily="50" charset="0"/>
              </a:rPr>
              <a:t>© COPYRIGHT 2022, TREDENCE. ALL RIGHTS RESERVED</a:t>
            </a:r>
            <a:endParaRPr lang="en-IN" sz="900" dirty="0">
              <a:solidFill>
                <a:schemeClr val="tx1">
                  <a:lumMod val="50000"/>
                  <a:lumOff val="50000"/>
                </a:schemeClr>
              </a:solidFill>
              <a:latin typeface="Poppins" panose="00000500000000000000" pitchFamily="50" charset="0"/>
              <a:cs typeface="Poppins" panose="00000500000000000000" pitchFamily="50" charset="0"/>
            </a:endParaRPr>
          </a:p>
        </p:txBody>
      </p:sp>
      <p:grpSp>
        <p:nvGrpSpPr>
          <p:cNvPr id="8" name="Group 7">
            <a:extLst>
              <a:ext uri="{FF2B5EF4-FFF2-40B4-BE49-F238E27FC236}">
                <a16:creationId xmlns:a16="http://schemas.microsoft.com/office/drawing/2014/main" id="{98214D7B-D29D-4378-9E7D-B63740ED85C9}"/>
              </a:ext>
            </a:extLst>
          </p:cNvPr>
          <p:cNvGrpSpPr/>
          <p:nvPr userDrawn="1"/>
        </p:nvGrpSpPr>
        <p:grpSpPr>
          <a:xfrm>
            <a:off x="5902296" y="6657690"/>
            <a:ext cx="387409" cy="0"/>
            <a:chOff x="5905144" y="6657690"/>
            <a:chExt cx="387409" cy="0"/>
          </a:xfrm>
        </p:grpSpPr>
        <p:cxnSp>
          <p:nvCxnSpPr>
            <p:cNvPr id="9" name="Straight Connector 8">
              <a:extLst>
                <a:ext uri="{FF2B5EF4-FFF2-40B4-BE49-F238E27FC236}">
                  <a16:creationId xmlns:a16="http://schemas.microsoft.com/office/drawing/2014/main" id="{153AA31C-1EA9-44F8-B0B9-7CF32138F11D}"/>
                </a:ext>
              </a:extLst>
            </p:cNvPr>
            <p:cNvCxnSpPr>
              <a:cxnSpLocks/>
            </p:cNvCxnSpPr>
            <p:nvPr userDrawn="1"/>
          </p:nvCxnSpPr>
          <p:spPr>
            <a:xfrm>
              <a:off x="5905144" y="6657690"/>
              <a:ext cx="71215" cy="0"/>
            </a:xfrm>
            <a:prstGeom prst="line">
              <a:avLst/>
            </a:prstGeom>
            <a:ln w="28575">
              <a:solidFill>
                <a:srgbClr val="FE5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AB8FBDF-7E0E-4D7E-862D-428314E932F1}"/>
                </a:ext>
              </a:extLst>
            </p:cNvPr>
            <p:cNvCxnSpPr>
              <a:cxnSpLocks/>
            </p:cNvCxnSpPr>
            <p:nvPr userDrawn="1"/>
          </p:nvCxnSpPr>
          <p:spPr>
            <a:xfrm>
              <a:off x="6221338" y="6657690"/>
              <a:ext cx="71215" cy="0"/>
            </a:xfrm>
            <a:prstGeom prst="line">
              <a:avLst/>
            </a:prstGeom>
            <a:ln w="28575">
              <a:solidFill>
                <a:srgbClr val="FE5000"/>
              </a:solidFill>
            </a:ln>
          </p:spPr>
          <p:style>
            <a:lnRef idx="1">
              <a:schemeClr val="accent1"/>
            </a:lnRef>
            <a:fillRef idx="0">
              <a:schemeClr val="accent1"/>
            </a:fillRef>
            <a:effectRef idx="0">
              <a:schemeClr val="accent1"/>
            </a:effectRef>
            <a:fontRef idx="minor">
              <a:schemeClr val="tx1"/>
            </a:fontRef>
          </p:style>
        </p:cxnSp>
      </p:grpSp>
      <p:pic>
        <p:nvPicPr>
          <p:cNvPr id="11" name="Graphic 10">
            <a:extLst>
              <a:ext uri="{FF2B5EF4-FFF2-40B4-BE49-F238E27FC236}">
                <a16:creationId xmlns:a16="http://schemas.microsoft.com/office/drawing/2014/main" id="{6316D5ED-ED5A-4DEA-A26A-D216A8E5F18A}"/>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734492" y="6583835"/>
            <a:ext cx="180984" cy="192001"/>
          </a:xfrm>
          <a:prstGeom prst="rect">
            <a:avLst/>
          </a:prstGeom>
        </p:spPr>
      </p:pic>
      <p:cxnSp>
        <p:nvCxnSpPr>
          <p:cNvPr id="12" name="Straight Connector 11">
            <a:extLst>
              <a:ext uri="{FF2B5EF4-FFF2-40B4-BE49-F238E27FC236}">
                <a16:creationId xmlns:a16="http://schemas.microsoft.com/office/drawing/2014/main" id="{859A14B3-7083-444C-AE90-1951DA124D3E}"/>
              </a:ext>
            </a:extLst>
          </p:cNvPr>
          <p:cNvCxnSpPr>
            <a:cxnSpLocks/>
          </p:cNvCxnSpPr>
          <p:nvPr userDrawn="1"/>
        </p:nvCxnSpPr>
        <p:spPr>
          <a:xfrm>
            <a:off x="0" y="6496048"/>
            <a:ext cx="121920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Slide Number Placeholder 5">
            <a:extLst>
              <a:ext uri="{FF2B5EF4-FFF2-40B4-BE49-F238E27FC236}">
                <a16:creationId xmlns:a16="http://schemas.microsoft.com/office/drawing/2014/main" id="{5F221414-F290-4BB4-B0AD-20D18A03F330}"/>
              </a:ext>
            </a:extLst>
          </p:cNvPr>
          <p:cNvSpPr txBox="1">
            <a:spLocks/>
          </p:cNvSpPr>
          <p:nvPr userDrawn="1"/>
        </p:nvSpPr>
        <p:spPr>
          <a:xfrm>
            <a:off x="5905500" y="6499675"/>
            <a:ext cx="380999" cy="365125"/>
          </a:xfrm>
          <a:prstGeom prst="rect">
            <a:avLst/>
          </a:prstGeom>
        </p:spPr>
        <p:txBody>
          <a:bodyPr vert="horz" lIns="91440" tIns="45720" rIns="91440" bIns="45720" rtlCol="0" anchor="ctr"/>
          <a:lstStyle>
            <a:defPPr>
              <a:defRPr lang="en-US"/>
            </a:defPPr>
            <a:lvl1pPr marL="0" algn="ctr" defTabSz="914400" rtl="0" eaLnBrk="1" latinLnBrk="0" hangingPunct="1">
              <a:defRPr sz="1000" kern="1200">
                <a:solidFill>
                  <a:schemeClr val="tx1">
                    <a:tint val="75000"/>
                  </a:schemeClr>
                </a:solidFill>
                <a:latin typeface="Poppins" panose="00000500000000000000" pitchFamily="50" charset="0"/>
                <a:ea typeface="+mn-ea"/>
                <a:cs typeface="Poppins" panose="00000500000000000000" pitchFamily="50"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FAF63893-4B0C-4F88-9650-53ECAF8C5052}" type="slidenum">
              <a:rPr kumimoji="0" lang="en-IN" sz="1000" b="0" i="0" u="none" strike="noStrike" kern="1200" cap="none" spc="0" normalizeH="0" baseline="0" noProof="0" smtClean="0">
                <a:ln>
                  <a:noFill/>
                </a:ln>
                <a:solidFill>
                  <a:prstClr val="black">
                    <a:tint val="75000"/>
                  </a:prstClr>
                </a:solidFill>
                <a:effectLst/>
                <a:uLnTx/>
                <a:uFillTx/>
                <a:latin typeface="Poppins" panose="00000500000000000000" pitchFamily="50" charset="0"/>
                <a:ea typeface="+mn-ea"/>
                <a:cs typeface="Poppins" panose="00000500000000000000" pitchFamily="50" charset="0"/>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IN" sz="1000" b="0" i="0" u="none" strike="noStrike" kern="1200" cap="none" spc="0" normalizeH="0" baseline="0" noProof="0" dirty="0">
              <a:ln>
                <a:noFill/>
              </a:ln>
              <a:solidFill>
                <a:prstClr val="black">
                  <a:tint val="75000"/>
                </a:prstClr>
              </a:solidFill>
              <a:effectLst/>
              <a:uLnTx/>
              <a:uFillTx/>
              <a:latin typeface="Poppins" panose="00000500000000000000" pitchFamily="50" charset="0"/>
              <a:ea typeface="+mn-ea"/>
              <a:cs typeface="Poppins" panose="00000500000000000000" pitchFamily="50" charset="0"/>
            </a:endParaRPr>
          </a:p>
        </p:txBody>
      </p:sp>
    </p:spTree>
    <p:extLst>
      <p:ext uri="{BB962C8B-B14F-4D97-AF65-F5344CB8AC3E}">
        <p14:creationId xmlns:p14="http://schemas.microsoft.com/office/powerpoint/2010/main" val="29246263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olor Code">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EA77E4D2-B742-42FB-B709-EE648C8FCA0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23952" y="0"/>
            <a:ext cx="12192000" cy="55002"/>
          </a:xfrm>
          <a:prstGeom prst="rect">
            <a:avLst/>
          </a:prstGeom>
        </p:spPr>
      </p:pic>
      <p:sp>
        <p:nvSpPr>
          <p:cNvPr id="4" name="Rectangle 3">
            <a:extLst>
              <a:ext uri="{FF2B5EF4-FFF2-40B4-BE49-F238E27FC236}">
                <a16:creationId xmlns:a16="http://schemas.microsoft.com/office/drawing/2014/main" id="{C046B851-BD79-4D4B-AD11-B421969D2684}"/>
              </a:ext>
            </a:extLst>
          </p:cNvPr>
          <p:cNvSpPr/>
          <p:nvPr userDrawn="1"/>
        </p:nvSpPr>
        <p:spPr>
          <a:xfrm>
            <a:off x="11518084" y="125835"/>
            <a:ext cx="140536" cy="140536"/>
          </a:xfrm>
          <a:prstGeom prst="rect">
            <a:avLst/>
          </a:prstGeom>
          <a:solidFill>
            <a:srgbClr val="FE5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4C03238E-6963-4E4D-BBD1-21BBB875F9CD}"/>
              </a:ext>
            </a:extLst>
          </p:cNvPr>
          <p:cNvSpPr/>
          <p:nvPr userDrawn="1"/>
        </p:nvSpPr>
        <p:spPr>
          <a:xfrm>
            <a:off x="11734492" y="125835"/>
            <a:ext cx="140536" cy="140536"/>
          </a:xfrm>
          <a:prstGeom prst="rect">
            <a:avLst/>
          </a:prstGeom>
          <a:solidFill>
            <a:srgbClr val="6DCD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B8E227E7-5C0D-4056-AB17-0C3268D89C1D}"/>
              </a:ext>
            </a:extLst>
          </p:cNvPr>
          <p:cNvSpPr/>
          <p:nvPr userDrawn="1"/>
        </p:nvSpPr>
        <p:spPr>
          <a:xfrm>
            <a:off x="11950900" y="125835"/>
            <a:ext cx="140536" cy="140536"/>
          </a:xfrm>
          <a:prstGeom prst="rect">
            <a:avLst/>
          </a:prstGeom>
          <a:solidFill>
            <a:srgbClr val="004E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78528C0C-32CD-4B60-8712-7C5FC9584248}"/>
              </a:ext>
            </a:extLst>
          </p:cNvPr>
          <p:cNvSpPr txBox="1"/>
          <p:nvPr userDrawn="1"/>
        </p:nvSpPr>
        <p:spPr>
          <a:xfrm>
            <a:off x="0" y="6575289"/>
            <a:ext cx="3110147" cy="230832"/>
          </a:xfrm>
          <a:prstGeom prst="rect">
            <a:avLst/>
          </a:prstGeom>
          <a:noFill/>
        </p:spPr>
        <p:txBody>
          <a:bodyPr wrap="none" rtlCol="0">
            <a:spAutoFit/>
          </a:bodyPr>
          <a:lstStyle/>
          <a:p>
            <a:pPr algn="r"/>
            <a:r>
              <a:rPr lang="en-US" sz="900" dirty="0">
                <a:solidFill>
                  <a:schemeClr val="tx1">
                    <a:lumMod val="50000"/>
                    <a:lumOff val="50000"/>
                  </a:schemeClr>
                </a:solidFill>
                <a:latin typeface="Poppins" panose="00000500000000000000" pitchFamily="50" charset="0"/>
                <a:cs typeface="Poppins" panose="00000500000000000000" pitchFamily="50" charset="0"/>
              </a:rPr>
              <a:t>© COPYRIGHT 2022, TREDENCE. ALL RIGHTS RESERVED</a:t>
            </a:r>
            <a:endParaRPr lang="en-IN" sz="900" dirty="0">
              <a:solidFill>
                <a:schemeClr val="tx1">
                  <a:lumMod val="50000"/>
                  <a:lumOff val="50000"/>
                </a:schemeClr>
              </a:solidFill>
              <a:latin typeface="Poppins" panose="00000500000000000000" pitchFamily="50" charset="0"/>
              <a:cs typeface="Poppins" panose="00000500000000000000" pitchFamily="50" charset="0"/>
            </a:endParaRPr>
          </a:p>
        </p:txBody>
      </p:sp>
      <p:grpSp>
        <p:nvGrpSpPr>
          <p:cNvPr id="8" name="Group 7">
            <a:extLst>
              <a:ext uri="{FF2B5EF4-FFF2-40B4-BE49-F238E27FC236}">
                <a16:creationId xmlns:a16="http://schemas.microsoft.com/office/drawing/2014/main" id="{98214D7B-D29D-4378-9E7D-B63740ED85C9}"/>
              </a:ext>
            </a:extLst>
          </p:cNvPr>
          <p:cNvGrpSpPr/>
          <p:nvPr userDrawn="1"/>
        </p:nvGrpSpPr>
        <p:grpSpPr>
          <a:xfrm>
            <a:off x="5902296" y="6657690"/>
            <a:ext cx="387409" cy="0"/>
            <a:chOff x="5905144" y="6657690"/>
            <a:chExt cx="387409" cy="0"/>
          </a:xfrm>
        </p:grpSpPr>
        <p:cxnSp>
          <p:nvCxnSpPr>
            <p:cNvPr id="9" name="Straight Connector 8">
              <a:extLst>
                <a:ext uri="{FF2B5EF4-FFF2-40B4-BE49-F238E27FC236}">
                  <a16:creationId xmlns:a16="http://schemas.microsoft.com/office/drawing/2014/main" id="{153AA31C-1EA9-44F8-B0B9-7CF32138F11D}"/>
                </a:ext>
              </a:extLst>
            </p:cNvPr>
            <p:cNvCxnSpPr>
              <a:cxnSpLocks/>
            </p:cNvCxnSpPr>
            <p:nvPr userDrawn="1"/>
          </p:nvCxnSpPr>
          <p:spPr>
            <a:xfrm>
              <a:off x="5905144" y="6657690"/>
              <a:ext cx="71215" cy="0"/>
            </a:xfrm>
            <a:prstGeom prst="line">
              <a:avLst/>
            </a:prstGeom>
            <a:ln w="28575">
              <a:solidFill>
                <a:srgbClr val="FE5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AB8FBDF-7E0E-4D7E-862D-428314E932F1}"/>
                </a:ext>
              </a:extLst>
            </p:cNvPr>
            <p:cNvCxnSpPr>
              <a:cxnSpLocks/>
            </p:cNvCxnSpPr>
            <p:nvPr userDrawn="1"/>
          </p:nvCxnSpPr>
          <p:spPr>
            <a:xfrm>
              <a:off x="6221338" y="6657690"/>
              <a:ext cx="71215" cy="0"/>
            </a:xfrm>
            <a:prstGeom prst="line">
              <a:avLst/>
            </a:prstGeom>
            <a:ln w="28575">
              <a:solidFill>
                <a:srgbClr val="FE5000"/>
              </a:solidFill>
            </a:ln>
          </p:spPr>
          <p:style>
            <a:lnRef idx="1">
              <a:schemeClr val="accent1"/>
            </a:lnRef>
            <a:fillRef idx="0">
              <a:schemeClr val="accent1"/>
            </a:fillRef>
            <a:effectRef idx="0">
              <a:schemeClr val="accent1"/>
            </a:effectRef>
            <a:fontRef idx="minor">
              <a:schemeClr val="tx1"/>
            </a:fontRef>
          </p:style>
        </p:cxnSp>
      </p:grpSp>
      <p:pic>
        <p:nvPicPr>
          <p:cNvPr id="11" name="Graphic 10">
            <a:extLst>
              <a:ext uri="{FF2B5EF4-FFF2-40B4-BE49-F238E27FC236}">
                <a16:creationId xmlns:a16="http://schemas.microsoft.com/office/drawing/2014/main" id="{6316D5ED-ED5A-4DEA-A26A-D216A8E5F18A}"/>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734492" y="6583835"/>
            <a:ext cx="180984" cy="192001"/>
          </a:xfrm>
          <a:prstGeom prst="rect">
            <a:avLst/>
          </a:prstGeom>
        </p:spPr>
      </p:pic>
      <p:cxnSp>
        <p:nvCxnSpPr>
          <p:cNvPr id="12" name="Straight Connector 11">
            <a:extLst>
              <a:ext uri="{FF2B5EF4-FFF2-40B4-BE49-F238E27FC236}">
                <a16:creationId xmlns:a16="http://schemas.microsoft.com/office/drawing/2014/main" id="{859A14B3-7083-444C-AE90-1951DA124D3E}"/>
              </a:ext>
            </a:extLst>
          </p:cNvPr>
          <p:cNvCxnSpPr>
            <a:cxnSpLocks/>
          </p:cNvCxnSpPr>
          <p:nvPr userDrawn="1"/>
        </p:nvCxnSpPr>
        <p:spPr>
          <a:xfrm>
            <a:off x="0" y="6496048"/>
            <a:ext cx="121920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D901346D-E479-41D3-8AFF-D9ABE2778B72}"/>
              </a:ext>
            </a:extLst>
          </p:cNvPr>
          <p:cNvSpPr/>
          <p:nvPr userDrawn="1"/>
        </p:nvSpPr>
        <p:spPr>
          <a:xfrm>
            <a:off x="460048" y="495656"/>
            <a:ext cx="3644785" cy="2179178"/>
          </a:xfrm>
          <a:prstGeom prst="rect">
            <a:avLst/>
          </a:prstGeom>
          <a:solidFill>
            <a:srgbClr val="FE5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dirty="0">
              <a:latin typeface="Poppins" panose="00000500000000000000" pitchFamily="50" charset="0"/>
              <a:cs typeface="Poppins" panose="00000500000000000000" pitchFamily="50" charset="0"/>
            </a:endParaRPr>
          </a:p>
        </p:txBody>
      </p:sp>
      <p:sp>
        <p:nvSpPr>
          <p:cNvPr id="15" name="Rectangle 14">
            <a:extLst>
              <a:ext uri="{FF2B5EF4-FFF2-40B4-BE49-F238E27FC236}">
                <a16:creationId xmlns:a16="http://schemas.microsoft.com/office/drawing/2014/main" id="{5D797A6A-9635-41EA-81E1-7643861F5798}"/>
              </a:ext>
            </a:extLst>
          </p:cNvPr>
          <p:cNvSpPr/>
          <p:nvPr userDrawn="1"/>
        </p:nvSpPr>
        <p:spPr>
          <a:xfrm>
            <a:off x="4273608" y="495656"/>
            <a:ext cx="3644785" cy="2179178"/>
          </a:xfrm>
          <a:prstGeom prst="rect">
            <a:avLst/>
          </a:prstGeom>
          <a:solidFill>
            <a:srgbClr val="6DCD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E09FBCE5-CBD5-42F8-BD24-A26DE22EB268}"/>
              </a:ext>
            </a:extLst>
          </p:cNvPr>
          <p:cNvSpPr/>
          <p:nvPr userDrawn="1"/>
        </p:nvSpPr>
        <p:spPr>
          <a:xfrm>
            <a:off x="8087166" y="495656"/>
            <a:ext cx="3644785" cy="2179178"/>
          </a:xfrm>
          <a:prstGeom prst="rect">
            <a:avLst/>
          </a:prstGeom>
          <a:solidFill>
            <a:srgbClr val="004E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05ACAAFB-6B7F-4FA2-BD41-3DAA5F74C435}"/>
              </a:ext>
            </a:extLst>
          </p:cNvPr>
          <p:cNvSpPr txBox="1"/>
          <p:nvPr userDrawn="1"/>
        </p:nvSpPr>
        <p:spPr>
          <a:xfrm>
            <a:off x="1313105" y="1104815"/>
            <a:ext cx="1851789" cy="369332"/>
          </a:xfrm>
          <a:prstGeom prst="rect">
            <a:avLst/>
          </a:prstGeom>
          <a:noFill/>
        </p:spPr>
        <p:txBody>
          <a:bodyPr wrap="none" rtlCol="0">
            <a:spAutoFit/>
          </a:bodyPr>
          <a:lstStyle/>
          <a:p>
            <a:r>
              <a:rPr lang="en-US" b="1" dirty="0">
                <a:solidFill>
                  <a:schemeClr val="bg1"/>
                </a:solidFill>
                <a:latin typeface="Poppins" panose="00000500000000000000" pitchFamily="50" charset="0"/>
                <a:cs typeface="Poppins" panose="00000500000000000000" pitchFamily="50" charset="0"/>
              </a:rPr>
              <a:t>Bright Orange</a:t>
            </a:r>
            <a:endParaRPr lang="en-IN" b="1" dirty="0">
              <a:solidFill>
                <a:schemeClr val="bg1"/>
              </a:solidFill>
              <a:latin typeface="Poppins" panose="00000500000000000000" pitchFamily="50" charset="0"/>
              <a:cs typeface="Poppins" panose="00000500000000000000" pitchFamily="50" charset="0"/>
            </a:endParaRPr>
          </a:p>
        </p:txBody>
      </p:sp>
      <p:sp>
        <p:nvSpPr>
          <p:cNvPr id="20" name="TextBox 19">
            <a:extLst>
              <a:ext uri="{FF2B5EF4-FFF2-40B4-BE49-F238E27FC236}">
                <a16:creationId xmlns:a16="http://schemas.microsoft.com/office/drawing/2014/main" id="{B4400FE8-A18D-496B-BD1C-F2784F2AAF5D}"/>
              </a:ext>
            </a:extLst>
          </p:cNvPr>
          <p:cNvSpPr txBox="1"/>
          <p:nvPr userDrawn="1"/>
        </p:nvSpPr>
        <p:spPr>
          <a:xfrm>
            <a:off x="5170105" y="1104815"/>
            <a:ext cx="688009" cy="369332"/>
          </a:xfrm>
          <a:prstGeom prst="rect">
            <a:avLst/>
          </a:prstGeom>
          <a:noFill/>
        </p:spPr>
        <p:txBody>
          <a:bodyPr wrap="none" rtlCol="0">
            <a:spAutoFit/>
          </a:bodyPr>
          <a:lstStyle/>
          <a:p>
            <a:r>
              <a:rPr lang="en-US" b="1" dirty="0">
                <a:solidFill>
                  <a:schemeClr val="bg1"/>
                </a:solidFill>
                <a:latin typeface="Poppins" panose="00000500000000000000" pitchFamily="50" charset="0"/>
                <a:cs typeface="Poppins" panose="00000500000000000000" pitchFamily="50" charset="0"/>
              </a:rPr>
              <a:t>Teal</a:t>
            </a:r>
            <a:endParaRPr lang="en-IN" b="1" dirty="0">
              <a:solidFill>
                <a:schemeClr val="bg1"/>
              </a:solidFill>
              <a:latin typeface="Poppins" panose="00000500000000000000" pitchFamily="50" charset="0"/>
              <a:cs typeface="Poppins" panose="00000500000000000000" pitchFamily="50" charset="0"/>
            </a:endParaRPr>
          </a:p>
        </p:txBody>
      </p:sp>
      <p:sp>
        <p:nvSpPr>
          <p:cNvPr id="22" name="TextBox 21">
            <a:extLst>
              <a:ext uri="{FF2B5EF4-FFF2-40B4-BE49-F238E27FC236}">
                <a16:creationId xmlns:a16="http://schemas.microsoft.com/office/drawing/2014/main" id="{C7B48D7C-8AD4-4C9B-8625-6C4E97D78334}"/>
              </a:ext>
            </a:extLst>
          </p:cNvPr>
          <p:cNvSpPr txBox="1"/>
          <p:nvPr userDrawn="1"/>
        </p:nvSpPr>
        <p:spPr>
          <a:xfrm>
            <a:off x="9027106" y="1104815"/>
            <a:ext cx="1561646" cy="369332"/>
          </a:xfrm>
          <a:prstGeom prst="rect">
            <a:avLst/>
          </a:prstGeom>
          <a:noFill/>
        </p:spPr>
        <p:txBody>
          <a:bodyPr wrap="none" rtlCol="0">
            <a:spAutoFit/>
          </a:bodyPr>
          <a:lstStyle/>
          <a:p>
            <a:r>
              <a:rPr lang="en-US" b="1" dirty="0">
                <a:solidFill>
                  <a:schemeClr val="bg1"/>
                </a:solidFill>
                <a:latin typeface="Poppins" panose="00000500000000000000" pitchFamily="50" charset="0"/>
                <a:cs typeface="Poppins" panose="00000500000000000000" pitchFamily="50" charset="0"/>
              </a:rPr>
              <a:t>Deep Green</a:t>
            </a:r>
          </a:p>
        </p:txBody>
      </p:sp>
      <p:sp>
        <p:nvSpPr>
          <p:cNvPr id="23" name="Rectangle 22">
            <a:extLst>
              <a:ext uri="{FF2B5EF4-FFF2-40B4-BE49-F238E27FC236}">
                <a16:creationId xmlns:a16="http://schemas.microsoft.com/office/drawing/2014/main" id="{7FE28CF0-22CB-47C5-AFBD-7A5A4875CFA9}"/>
              </a:ext>
            </a:extLst>
          </p:cNvPr>
          <p:cNvSpPr/>
          <p:nvPr userDrawn="1"/>
        </p:nvSpPr>
        <p:spPr>
          <a:xfrm>
            <a:off x="460049" y="2842372"/>
            <a:ext cx="2646239" cy="1570290"/>
          </a:xfrm>
          <a:prstGeom prst="rect">
            <a:avLst/>
          </a:prstGeom>
          <a:solidFill>
            <a:srgbClr val="8C20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dirty="0">
              <a:latin typeface="Poppins" panose="00000500000000000000" pitchFamily="50" charset="0"/>
              <a:cs typeface="Poppins" panose="00000500000000000000" pitchFamily="50" charset="0"/>
            </a:endParaRPr>
          </a:p>
        </p:txBody>
      </p:sp>
      <p:sp>
        <p:nvSpPr>
          <p:cNvPr id="24" name="Rectangle 23">
            <a:extLst>
              <a:ext uri="{FF2B5EF4-FFF2-40B4-BE49-F238E27FC236}">
                <a16:creationId xmlns:a16="http://schemas.microsoft.com/office/drawing/2014/main" id="{DB28C5F4-0524-4A07-9B93-0EBA0FA18B8B}"/>
              </a:ext>
            </a:extLst>
          </p:cNvPr>
          <p:cNvSpPr/>
          <p:nvPr userDrawn="1"/>
        </p:nvSpPr>
        <p:spPr>
          <a:xfrm>
            <a:off x="3335270" y="2842372"/>
            <a:ext cx="2646239" cy="1570290"/>
          </a:xfrm>
          <a:prstGeom prst="rect">
            <a:avLst/>
          </a:prstGeom>
          <a:solidFill>
            <a:srgbClr val="F582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Rectangle 24">
            <a:extLst>
              <a:ext uri="{FF2B5EF4-FFF2-40B4-BE49-F238E27FC236}">
                <a16:creationId xmlns:a16="http://schemas.microsoft.com/office/drawing/2014/main" id="{525AF7B4-2C2E-4B0F-8791-32685CBE8C3A}"/>
              </a:ext>
            </a:extLst>
          </p:cNvPr>
          <p:cNvSpPr/>
          <p:nvPr userDrawn="1"/>
        </p:nvSpPr>
        <p:spPr>
          <a:xfrm>
            <a:off x="6210491" y="2842372"/>
            <a:ext cx="2646239" cy="1570290"/>
          </a:xfrm>
          <a:prstGeom prst="rect">
            <a:avLst/>
          </a:prstGeom>
          <a:solidFill>
            <a:schemeClr val="bg1"/>
          </a:solidFill>
          <a:ln>
            <a:solidFill>
              <a:srgbClr val="4040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Rectangle 25">
            <a:extLst>
              <a:ext uri="{FF2B5EF4-FFF2-40B4-BE49-F238E27FC236}">
                <a16:creationId xmlns:a16="http://schemas.microsoft.com/office/drawing/2014/main" id="{D62DCC17-316B-4083-BC80-402A124D67DD}"/>
              </a:ext>
            </a:extLst>
          </p:cNvPr>
          <p:cNvSpPr/>
          <p:nvPr userDrawn="1"/>
        </p:nvSpPr>
        <p:spPr>
          <a:xfrm>
            <a:off x="9085712" y="2842372"/>
            <a:ext cx="2646239" cy="1570290"/>
          </a:xfrm>
          <a:prstGeom prst="rect">
            <a:avLst/>
          </a:prstGeom>
          <a:solidFill>
            <a:srgbClr val="4040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F7E9A2CF-706A-414A-A3F1-0542CA73BF06}"/>
              </a:ext>
            </a:extLst>
          </p:cNvPr>
          <p:cNvSpPr txBox="1"/>
          <p:nvPr userDrawn="1"/>
        </p:nvSpPr>
        <p:spPr>
          <a:xfrm>
            <a:off x="834540" y="3128928"/>
            <a:ext cx="1388522" cy="307777"/>
          </a:xfrm>
          <a:prstGeom prst="rect">
            <a:avLst/>
          </a:prstGeom>
          <a:noFill/>
        </p:spPr>
        <p:txBody>
          <a:bodyPr wrap="none" rtlCol="0">
            <a:spAutoFit/>
          </a:bodyPr>
          <a:lstStyle/>
          <a:p>
            <a:r>
              <a:rPr lang="en-US" sz="1400" b="1" dirty="0">
                <a:solidFill>
                  <a:schemeClr val="bg1"/>
                </a:solidFill>
                <a:latin typeface="Poppins" panose="00000500000000000000" pitchFamily="50" charset="0"/>
                <a:cs typeface="Poppins" panose="00000500000000000000" pitchFamily="50" charset="0"/>
              </a:rPr>
              <a:t>Deep Orange</a:t>
            </a:r>
            <a:endParaRPr lang="en-IN" sz="1400" b="1" dirty="0">
              <a:solidFill>
                <a:schemeClr val="bg1"/>
              </a:solidFill>
              <a:latin typeface="Poppins" panose="00000500000000000000" pitchFamily="50" charset="0"/>
              <a:cs typeface="Poppins" panose="00000500000000000000" pitchFamily="50" charset="0"/>
            </a:endParaRPr>
          </a:p>
        </p:txBody>
      </p:sp>
      <p:sp>
        <p:nvSpPr>
          <p:cNvPr id="30" name="TextBox 29">
            <a:extLst>
              <a:ext uri="{FF2B5EF4-FFF2-40B4-BE49-F238E27FC236}">
                <a16:creationId xmlns:a16="http://schemas.microsoft.com/office/drawing/2014/main" id="{8E52F8B6-067A-4A42-ABFF-0FF1D5C13E37}"/>
              </a:ext>
            </a:extLst>
          </p:cNvPr>
          <p:cNvSpPr txBox="1"/>
          <p:nvPr userDrawn="1"/>
        </p:nvSpPr>
        <p:spPr>
          <a:xfrm>
            <a:off x="3791385" y="3128928"/>
            <a:ext cx="1834156" cy="307777"/>
          </a:xfrm>
          <a:prstGeom prst="rect">
            <a:avLst/>
          </a:prstGeom>
          <a:noFill/>
        </p:spPr>
        <p:txBody>
          <a:bodyPr wrap="none" rtlCol="0">
            <a:spAutoFit/>
          </a:bodyPr>
          <a:lstStyle/>
          <a:p>
            <a:r>
              <a:rPr lang="en-US" sz="1400" b="1" dirty="0">
                <a:solidFill>
                  <a:schemeClr val="bg1"/>
                </a:solidFill>
                <a:latin typeface="Poppins" panose="00000500000000000000" pitchFamily="50" charset="0"/>
                <a:cs typeface="Poppins" panose="00000500000000000000" pitchFamily="50" charset="0"/>
              </a:rPr>
              <a:t>Hightlight Orange</a:t>
            </a:r>
          </a:p>
        </p:txBody>
      </p:sp>
      <p:sp>
        <p:nvSpPr>
          <p:cNvPr id="32" name="TextBox 31">
            <a:extLst>
              <a:ext uri="{FF2B5EF4-FFF2-40B4-BE49-F238E27FC236}">
                <a16:creationId xmlns:a16="http://schemas.microsoft.com/office/drawing/2014/main" id="{3A0D1870-C765-492C-B1E3-0CCE68472285}"/>
              </a:ext>
            </a:extLst>
          </p:cNvPr>
          <p:cNvSpPr txBox="1"/>
          <p:nvPr userDrawn="1"/>
        </p:nvSpPr>
        <p:spPr>
          <a:xfrm>
            <a:off x="6628588" y="3128928"/>
            <a:ext cx="729687" cy="307777"/>
          </a:xfrm>
          <a:prstGeom prst="rect">
            <a:avLst/>
          </a:prstGeom>
          <a:noFill/>
        </p:spPr>
        <p:txBody>
          <a:bodyPr wrap="none" rtlCol="0">
            <a:spAutoFit/>
          </a:bodyPr>
          <a:lstStyle/>
          <a:p>
            <a:r>
              <a:rPr lang="en-US" sz="1400" b="1" dirty="0">
                <a:solidFill>
                  <a:srgbClr val="404041"/>
                </a:solidFill>
                <a:latin typeface="Poppins" panose="00000500000000000000" pitchFamily="50" charset="0"/>
                <a:cs typeface="Poppins" panose="00000500000000000000" pitchFamily="50" charset="0"/>
              </a:rPr>
              <a:t>White</a:t>
            </a:r>
          </a:p>
        </p:txBody>
      </p:sp>
      <p:sp>
        <p:nvSpPr>
          <p:cNvPr id="34" name="TextBox 33">
            <a:extLst>
              <a:ext uri="{FF2B5EF4-FFF2-40B4-BE49-F238E27FC236}">
                <a16:creationId xmlns:a16="http://schemas.microsoft.com/office/drawing/2014/main" id="{855E8B8A-019B-45F9-9FE6-5E2F1F9C0F25}"/>
              </a:ext>
            </a:extLst>
          </p:cNvPr>
          <p:cNvSpPr txBox="1"/>
          <p:nvPr userDrawn="1"/>
        </p:nvSpPr>
        <p:spPr>
          <a:xfrm>
            <a:off x="9559795" y="3128928"/>
            <a:ext cx="729687" cy="307777"/>
          </a:xfrm>
          <a:prstGeom prst="rect">
            <a:avLst/>
          </a:prstGeom>
          <a:noFill/>
        </p:spPr>
        <p:txBody>
          <a:bodyPr wrap="none" rtlCol="0">
            <a:spAutoFit/>
          </a:bodyPr>
          <a:lstStyle/>
          <a:p>
            <a:r>
              <a:rPr lang="en-US" sz="1400" b="1" dirty="0">
                <a:solidFill>
                  <a:schemeClr val="bg1"/>
                </a:solidFill>
                <a:latin typeface="Poppins" panose="00000500000000000000" pitchFamily="50" charset="0"/>
                <a:cs typeface="Poppins" panose="00000500000000000000" pitchFamily="50" charset="0"/>
              </a:rPr>
              <a:t>White</a:t>
            </a:r>
          </a:p>
        </p:txBody>
      </p:sp>
      <p:sp>
        <p:nvSpPr>
          <p:cNvPr id="35" name="Rectangle 34">
            <a:extLst>
              <a:ext uri="{FF2B5EF4-FFF2-40B4-BE49-F238E27FC236}">
                <a16:creationId xmlns:a16="http://schemas.microsoft.com/office/drawing/2014/main" id="{02E475E9-555F-4D79-A0FA-962451078CDE}"/>
              </a:ext>
            </a:extLst>
          </p:cNvPr>
          <p:cNvSpPr/>
          <p:nvPr userDrawn="1"/>
        </p:nvSpPr>
        <p:spPr>
          <a:xfrm>
            <a:off x="6210491" y="4583232"/>
            <a:ext cx="2646239" cy="1570290"/>
          </a:xfrm>
          <a:prstGeom prst="rect">
            <a:avLst/>
          </a:prstGeom>
          <a:solidFill>
            <a:srgbClr val="E6E7E8"/>
          </a:solidFill>
          <a:ln>
            <a:solidFill>
              <a:srgbClr val="4040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Rectangle 35">
            <a:extLst>
              <a:ext uri="{FF2B5EF4-FFF2-40B4-BE49-F238E27FC236}">
                <a16:creationId xmlns:a16="http://schemas.microsoft.com/office/drawing/2014/main" id="{918B31EF-DCC6-4677-9400-B4DE0D9B1D0D}"/>
              </a:ext>
            </a:extLst>
          </p:cNvPr>
          <p:cNvSpPr/>
          <p:nvPr userDrawn="1"/>
        </p:nvSpPr>
        <p:spPr>
          <a:xfrm>
            <a:off x="9085712" y="4583232"/>
            <a:ext cx="2646239" cy="1570290"/>
          </a:xfrm>
          <a:prstGeom prst="rect">
            <a:avLst/>
          </a:prstGeom>
          <a:solidFill>
            <a:srgbClr val="9294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TextBox 37">
            <a:extLst>
              <a:ext uri="{FF2B5EF4-FFF2-40B4-BE49-F238E27FC236}">
                <a16:creationId xmlns:a16="http://schemas.microsoft.com/office/drawing/2014/main" id="{7F95E64F-3D48-46A7-B7AA-85AE5589F652}"/>
              </a:ext>
            </a:extLst>
          </p:cNvPr>
          <p:cNvSpPr txBox="1"/>
          <p:nvPr userDrawn="1"/>
        </p:nvSpPr>
        <p:spPr>
          <a:xfrm>
            <a:off x="6628588" y="4914661"/>
            <a:ext cx="1037463" cy="307777"/>
          </a:xfrm>
          <a:prstGeom prst="rect">
            <a:avLst/>
          </a:prstGeom>
          <a:noFill/>
        </p:spPr>
        <p:txBody>
          <a:bodyPr wrap="none" rtlCol="0">
            <a:spAutoFit/>
          </a:bodyPr>
          <a:lstStyle/>
          <a:p>
            <a:r>
              <a:rPr lang="en-US" sz="1400" b="1" dirty="0">
                <a:solidFill>
                  <a:srgbClr val="404041"/>
                </a:solidFill>
                <a:latin typeface="Poppins" panose="00000500000000000000" pitchFamily="50" charset="0"/>
                <a:cs typeface="Poppins" panose="00000500000000000000" pitchFamily="50" charset="0"/>
              </a:rPr>
              <a:t>Off White</a:t>
            </a:r>
          </a:p>
        </p:txBody>
      </p:sp>
      <p:sp>
        <p:nvSpPr>
          <p:cNvPr id="40" name="TextBox 39">
            <a:extLst>
              <a:ext uri="{FF2B5EF4-FFF2-40B4-BE49-F238E27FC236}">
                <a16:creationId xmlns:a16="http://schemas.microsoft.com/office/drawing/2014/main" id="{D5C4D66A-4363-4CFD-A243-23040B80CEB4}"/>
              </a:ext>
            </a:extLst>
          </p:cNvPr>
          <p:cNvSpPr txBox="1"/>
          <p:nvPr userDrawn="1"/>
        </p:nvSpPr>
        <p:spPr>
          <a:xfrm>
            <a:off x="9559795" y="4914661"/>
            <a:ext cx="622286" cy="307777"/>
          </a:xfrm>
          <a:prstGeom prst="rect">
            <a:avLst/>
          </a:prstGeom>
          <a:noFill/>
        </p:spPr>
        <p:txBody>
          <a:bodyPr wrap="none" rtlCol="0">
            <a:spAutoFit/>
          </a:bodyPr>
          <a:lstStyle/>
          <a:p>
            <a:r>
              <a:rPr lang="en-US" sz="1400" b="1" dirty="0">
                <a:solidFill>
                  <a:schemeClr val="bg1"/>
                </a:solidFill>
                <a:latin typeface="Poppins" panose="00000500000000000000" pitchFamily="50" charset="0"/>
                <a:cs typeface="Poppins" panose="00000500000000000000" pitchFamily="50" charset="0"/>
              </a:rPr>
              <a:t>Grey</a:t>
            </a:r>
          </a:p>
        </p:txBody>
      </p:sp>
      <p:sp>
        <p:nvSpPr>
          <p:cNvPr id="31" name="Slide Number Placeholder 5">
            <a:extLst>
              <a:ext uri="{FF2B5EF4-FFF2-40B4-BE49-F238E27FC236}">
                <a16:creationId xmlns:a16="http://schemas.microsoft.com/office/drawing/2014/main" id="{44005FCB-1C06-4E9F-9AA3-25588DF73672}"/>
              </a:ext>
            </a:extLst>
          </p:cNvPr>
          <p:cNvSpPr txBox="1">
            <a:spLocks/>
          </p:cNvSpPr>
          <p:nvPr userDrawn="1"/>
        </p:nvSpPr>
        <p:spPr>
          <a:xfrm>
            <a:off x="5905500" y="6499675"/>
            <a:ext cx="380999" cy="365125"/>
          </a:xfrm>
          <a:prstGeom prst="rect">
            <a:avLst/>
          </a:prstGeom>
        </p:spPr>
        <p:txBody>
          <a:bodyPr vert="horz" lIns="91440" tIns="45720" rIns="91440" bIns="45720" rtlCol="0" anchor="ctr"/>
          <a:lstStyle>
            <a:defPPr>
              <a:defRPr lang="en-US"/>
            </a:defPPr>
            <a:lvl1pPr marL="0" algn="ctr" defTabSz="914400" rtl="0" eaLnBrk="1" latinLnBrk="0" hangingPunct="1">
              <a:defRPr sz="1000" kern="1200">
                <a:solidFill>
                  <a:schemeClr val="tx1">
                    <a:tint val="75000"/>
                  </a:schemeClr>
                </a:solidFill>
                <a:latin typeface="Poppins" panose="00000500000000000000" pitchFamily="50" charset="0"/>
                <a:ea typeface="+mn-ea"/>
                <a:cs typeface="Poppins" panose="00000500000000000000" pitchFamily="50"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FAF63893-4B0C-4F88-9650-53ECAF8C5052}" type="slidenum">
              <a:rPr kumimoji="0" lang="en-IN" sz="1000" b="0" i="0" u="none" strike="noStrike" kern="1200" cap="none" spc="0" normalizeH="0" baseline="0" noProof="0" smtClean="0">
                <a:ln>
                  <a:noFill/>
                </a:ln>
                <a:solidFill>
                  <a:prstClr val="black">
                    <a:tint val="75000"/>
                  </a:prstClr>
                </a:solidFill>
                <a:effectLst/>
                <a:uLnTx/>
                <a:uFillTx/>
                <a:latin typeface="Poppins" panose="00000500000000000000" pitchFamily="50" charset="0"/>
                <a:ea typeface="+mn-ea"/>
                <a:cs typeface="Poppins" panose="00000500000000000000" pitchFamily="50" charset="0"/>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IN" sz="1000" b="0" i="0" u="none" strike="noStrike" kern="1200" cap="none" spc="0" normalizeH="0" baseline="0" noProof="0" dirty="0">
              <a:ln>
                <a:noFill/>
              </a:ln>
              <a:solidFill>
                <a:prstClr val="black">
                  <a:tint val="75000"/>
                </a:prstClr>
              </a:solidFill>
              <a:effectLst/>
              <a:uLnTx/>
              <a:uFillTx/>
              <a:latin typeface="Poppins" panose="00000500000000000000" pitchFamily="50" charset="0"/>
              <a:ea typeface="+mn-ea"/>
              <a:cs typeface="Poppins" panose="00000500000000000000" pitchFamily="50" charset="0"/>
            </a:endParaRPr>
          </a:p>
        </p:txBody>
      </p:sp>
    </p:spTree>
    <p:extLst>
      <p:ext uri="{BB962C8B-B14F-4D97-AF65-F5344CB8AC3E}">
        <p14:creationId xmlns:p14="http://schemas.microsoft.com/office/powerpoint/2010/main" val="153606450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_Blank Slide with Footer">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8528C0C-32CD-4B60-8712-7C5FC9584248}"/>
              </a:ext>
            </a:extLst>
          </p:cNvPr>
          <p:cNvSpPr txBox="1"/>
          <p:nvPr userDrawn="1"/>
        </p:nvSpPr>
        <p:spPr>
          <a:xfrm>
            <a:off x="0" y="6575289"/>
            <a:ext cx="3110147" cy="230832"/>
          </a:xfrm>
          <a:prstGeom prst="rect">
            <a:avLst/>
          </a:prstGeom>
          <a:noFill/>
        </p:spPr>
        <p:txBody>
          <a:bodyPr wrap="none" rtlCol="0">
            <a:spAutoFit/>
          </a:bodyPr>
          <a:lstStyle/>
          <a:p>
            <a:pPr algn="r"/>
            <a:r>
              <a:rPr lang="en-US" sz="900" dirty="0">
                <a:solidFill>
                  <a:schemeClr val="tx1">
                    <a:lumMod val="50000"/>
                    <a:lumOff val="50000"/>
                  </a:schemeClr>
                </a:solidFill>
                <a:latin typeface="Poppins" panose="00000500000000000000" pitchFamily="50" charset="0"/>
                <a:cs typeface="Poppins" panose="00000500000000000000" pitchFamily="50" charset="0"/>
              </a:rPr>
              <a:t>© COPYRIGHT 2022, TREDENCE. ALL RIGHTS RESERVED</a:t>
            </a:r>
            <a:endParaRPr lang="en-IN" sz="900" dirty="0">
              <a:solidFill>
                <a:schemeClr val="tx1">
                  <a:lumMod val="50000"/>
                  <a:lumOff val="50000"/>
                </a:schemeClr>
              </a:solidFill>
              <a:latin typeface="Poppins" panose="00000500000000000000" pitchFamily="50" charset="0"/>
              <a:cs typeface="Poppins" panose="00000500000000000000" pitchFamily="50" charset="0"/>
            </a:endParaRPr>
          </a:p>
        </p:txBody>
      </p:sp>
      <p:grpSp>
        <p:nvGrpSpPr>
          <p:cNvPr id="8" name="Group 7">
            <a:extLst>
              <a:ext uri="{FF2B5EF4-FFF2-40B4-BE49-F238E27FC236}">
                <a16:creationId xmlns:a16="http://schemas.microsoft.com/office/drawing/2014/main" id="{98214D7B-D29D-4378-9E7D-B63740ED85C9}"/>
              </a:ext>
            </a:extLst>
          </p:cNvPr>
          <p:cNvGrpSpPr/>
          <p:nvPr userDrawn="1"/>
        </p:nvGrpSpPr>
        <p:grpSpPr>
          <a:xfrm>
            <a:off x="5902296" y="6657690"/>
            <a:ext cx="387409" cy="0"/>
            <a:chOff x="5905144" y="6657690"/>
            <a:chExt cx="387409" cy="0"/>
          </a:xfrm>
        </p:grpSpPr>
        <p:cxnSp>
          <p:nvCxnSpPr>
            <p:cNvPr id="9" name="Straight Connector 8">
              <a:extLst>
                <a:ext uri="{FF2B5EF4-FFF2-40B4-BE49-F238E27FC236}">
                  <a16:creationId xmlns:a16="http://schemas.microsoft.com/office/drawing/2014/main" id="{153AA31C-1EA9-44F8-B0B9-7CF32138F11D}"/>
                </a:ext>
              </a:extLst>
            </p:cNvPr>
            <p:cNvCxnSpPr>
              <a:cxnSpLocks/>
            </p:cNvCxnSpPr>
            <p:nvPr userDrawn="1"/>
          </p:nvCxnSpPr>
          <p:spPr>
            <a:xfrm>
              <a:off x="5905144" y="6657690"/>
              <a:ext cx="71215" cy="0"/>
            </a:xfrm>
            <a:prstGeom prst="line">
              <a:avLst/>
            </a:prstGeom>
            <a:ln w="28575">
              <a:solidFill>
                <a:srgbClr val="FE5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AB8FBDF-7E0E-4D7E-862D-428314E932F1}"/>
                </a:ext>
              </a:extLst>
            </p:cNvPr>
            <p:cNvCxnSpPr>
              <a:cxnSpLocks/>
            </p:cNvCxnSpPr>
            <p:nvPr userDrawn="1"/>
          </p:nvCxnSpPr>
          <p:spPr>
            <a:xfrm>
              <a:off x="6221338" y="6657690"/>
              <a:ext cx="71215" cy="0"/>
            </a:xfrm>
            <a:prstGeom prst="line">
              <a:avLst/>
            </a:prstGeom>
            <a:ln w="28575">
              <a:solidFill>
                <a:srgbClr val="FE5000"/>
              </a:solidFill>
            </a:ln>
          </p:spPr>
          <p:style>
            <a:lnRef idx="1">
              <a:schemeClr val="accent1"/>
            </a:lnRef>
            <a:fillRef idx="0">
              <a:schemeClr val="accent1"/>
            </a:fillRef>
            <a:effectRef idx="0">
              <a:schemeClr val="accent1"/>
            </a:effectRef>
            <a:fontRef idx="minor">
              <a:schemeClr val="tx1"/>
            </a:fontRef>
          </p:style>
        </p:cxnSp>
      </p:grpSp>
      <p:pic>
        <p:nvPicPr>
          <p:cNvPr id="11" name="Graphic 10">
            <a:extLst>
              <a:ext uri="{FF2B5EF4-FFF2-40B4-BE49-F238E27FC236}">
                <a16:creationId xmlns:a16="http://schemas.microsoft.com/office/drawing/2014/main" id="{6316D5ED-ED5A-4DEA-A26A-D216A8E5F18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734492" y="6583835"/>
            <a:ext cx="180984" cy="192001"/>
          </a:xfrm>
          <a:prstGeom prst="rect">
            <a:avLst/>
          </a:prstGeom>
        </p:spPr>
      </p:pic>
      <p:cxnSp>
        <p:nvCxnSpPr>
          <p:cNvPr id="12" name="Straight Connector 11">
            <a:extLst>
              <a:ext uri="{FF2B5EF4-FFF2-40B4-BE49-F238E27FC236}">
                <a16:creationId xmlns:a16="http://schemas.microsoft.com/office/drawing/2014/main" id="{859A14B3-7083-444C-AE90-1951DA124D3E}"/>
              </a:ext>
            </a:extLst>
          </p:cNvPr>
          <p:cNvCxnSpPr>
            <a:cxnSpLocks/>
          </p:cNvCxnSpPr>
          <p:nvPr userDrawn="1"/>
        </p:nvCxnSpPr>
        <p:spPr>
          <a:xfrm>
            <a:off x="0" y="6496048"/>
            <a:ext cx="121920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Slide Number Placeholder 5">
            <a:extLst>
              <a:ext uri="{FF2B5EF4-FFF2-40B4-BE49-F238E27FC236}">
                <a16:creationId xmlns:a16="http://schemas.microsoft.com/office/drawing/2014/main" id="{A8A3C9DC-D130-4176-B5B5-F4CBD707BE46}"/>
              </a:ext>
            </a:extLst>
          </p:cNvPr>
          <p:cNvSpPr txBox="1">
            <a:spLocks/>
          </p:cNvSpPr>
          <p:nvPr userDrawn="1"/>
        </p:nvSpPr>
        <p:spPr>
          <a:xfrm>
            <a:off x="5905500" y="6499675"/>
            <a:ext cx="380999" cy="365125"/>
          </a:xfrm>
          <a:prstGeom prst="rect">
            <a:avLst/>
          </a:prstGeom>
        </p:spPr>
        <p:txBody>
          <a:bodyPr vert="horz" lIns="91440" tIns="45720" rIns="91440" bIns="45720" rtlCol="0" anchor="ctr"/>
          <a:lstStyle>
            <a:defPPr>
              <a:defRPr lang="en-US"/>
            </a:defPPr>
            <a:lvl1pPr marL="0" algn="ctr" defTabSz="914400" rtl="0" eaLnBrk="1" latinLnBrk="0" hangingPunct="1">
              <a:defRPr sz="1000" kern="1200">
                <a:solidFill>
                  <a:schemeClr val="tx1">
                    <a:tint val="75000"/>
                  </a:schemeClr>
                </a:solidFill>
                <a:latin typeface="Poppins" panose="00000500000000000000" pitchFamily="50" charset="0"/>
                <a:ea typeface="+mn-ea"/>
                <a:cs typeface="Poppins" panose="00000500000000000000" pitchFamily="50"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FAF63893-4B0C-4F88-9650-53ECAF8C5052}" type="slidenum">
              <a:rPr kumimoji="0" lang="en-IN" sz="1000" b="0" i="0" u="none" strike="noStrike" kern="1200" cap="none" spc="0" normalizeH="0" baseline="0" noProof="0" smtClean="0">
                <a:ln>
                  <a:noFill/>
                </a:ln>
                <a:solidFill>
                  <a:prstClr val="black">
                    <a:tint val="75000"/>
                  </a:prstClr>
                </a:solidFill>
                <a:effectLst/>
                <a:uLnTx/>
                <a:uFillTx/>
                <a:latin typeface="Poppins" panose="00000500000000000000" pitchFamily="50" charset="0"/>
                <a:ea typeface="+mn-ea"/>
                <a:cs typeface="Poppins" panose="00000500000000000000" pitchFamily="50" charset="0"/>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IN" sz="1000" b="0" i="0" u="none" strike="noStrike" kern="1200" cap="none" spc="0" normalizeH="0" baseline="0" noProof="0" dirty="0">
              <a:ln>
                <a:noFill/>
              </a:ln>
              <a:solidFill>
                <a:prstClr val="black">
                  <a:tint val="75000"/>
                </a:prstClr>
              </a:solidFill>
              <a:effectLst/>
              <a:uLnTx/>
              <a:uFillTx/>
              <a:latin typeface="Poppins" panose="00000500000000000000" pitchFamily="50" charset="0"/>
              <a:ea typeface="+mn-ea"/>
              <a:cs typeface="Poppins" panose="00000500000000000000" pitchFamily="50" charset="0"/>
            </a:endParaRPr>
          </a:p>
        </p:txBody>
      </p:sp>
    </p:spTree>
    <p:extLst>
      <p:ext uri="{BB962C8B-B14F-4D97-AF65-F5344CB8AC3E}">
        <p14:creationId xmlns:p14="http://schemas.microsoft.com/office/powerpoint/2010/main" val="133833211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GPTW">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8528C0C-32CD-4B60-8712-7C5FC9584248}"/>
              </a:ext>
            </a:extLst>
          </p:cNvPr>
          <p:cNvSpPr txBox="1"/>
          <p:nvPr userDrawn="1"/>
        </p:nvSpPr>
        <p:spPr>
          <a:xfrm>
            <a:off x="0" y="6575289"/>
            <a:ext cx="3110147" cy="230832"/>
          </a:xfrm>
          <a:prstGeom prst="rect">
            <a:avLst/>
          </a:prstGeom>
          <a:noFill/>
        </p:spPr>
        <p:txBody>
          <a:bodyPr wrap="none" rtlCol="0">
            <a:spAutoFit/>
          </a:bodyPr>
          <a:lstStyle/>
          <a:p>
            <a:pPr algn="r"/>
            <a:r>
              <a:rPr lang="en-US" sz="900" dirty="0">
                <a:solidFill>
                  <a:schemeClr val="tx1">
                    <a:lumMod val="50000"/>
                    <a:lumOff val="50000"/>
                  </a:schemeClr>
                </a:solidFill>
                <a:latin typeface="Poppins" panose="00000500000000000000" pitchFamily="50" charset="0"/>
                <a:cs typeface="Poppins" panose="00000500000000000000" pitchFamily="50" charset="0"/>
              </a:rPr>
              <a:t>© COPYRIGHT 2022, TREDENCE. ALL RIGHTS RESERVED</a:t>
            </a:r>
            <a:endParaRPr lang="en-IN" sz="900" dirty="0">
              <a:solidFill>
                <a:schemeClr val="tx1">
                  <a:lumMod val="50000"/>
                  <a:lumOff val="50000"/>
                </a:schemeClr>
              </a:solidFill>
              <a:latin typeface="Poppins" panose="00000500000000000000" pitchFamily="50" charset="0"/>
              <a:cs typeface="Poppins" panose="00000500000000000000" pitchFamily="50" charset="0"/>
            </a:endParaRPr>
          </a:p>
        </p:txBody>
      </p:sp>
      <p:grpSp>
        <p:nvGrpSpPr>
          <p:cNvPr id="8" name="Group 7">
            <a:extLst>
              <a:ext uri="{FF2B5EF4-FFF2-40B4-BE49-F238E27FC236}">
                <a16:creationId xmlns:a16="http://schemas.microsoft.com/office/drawing/2014/main" id="{98214D7B-D29D-4378-9E7D-B63740ED85C9}"/>
              </a:ext>
            </a:extLst>
          </p:cNvPr>
          <p:cNvGrpSpPr/>
          <p:nvPr userDrawn="1"/>
        </p:nvGrpSpPr>
        <p:grpSpPr>
          <a:xfrm>
            <a:off x="5902296" y="6657690"/>
            <a:ext cx="387409" cy="0"/>
            <a:chOff x="5905144" y="6657690"/>
            <a:chExt cx="387409" cy="0"/>
          </a:xfrm>
        </p:grpSpPr>
        <p:cxnSp>
          <p:nvCxnSpPr>
            <p:cNvPr id="9" name="Straight Connector 8">
              <a:extLst>
                <a:ext uri="{FF2B5EF4-FFF2-40B4-BE49-F238E27FC236}">
                  <a16:creationId xmlns:a16="http://schemas.microsoft.com/office/drawing/2014/main" id="{153AA31C-1EA9-44F8-B0B9-7CF32138F11D}"/>
                </a:ext>
              </a:extLst>
            </p:cNvPr>
            <p:cNvCxnSpPr>
              <a:cxnSpLocks/>
            </p:cNvCxnSpPr>
            <p:nvPr userDrawn="1"/>
          </p:nvCxnSpPr>
          <p:spPr>
            <a:xfrm>
              <a:off x="5905144" y="6657690"/>
              <a:ext cx="71215" cy="0"/>
            </a:xfrm>
            <a:prstGeom prst="line">
              <a:avLst/>
            </a:prstGeom>
            <a:ln w="28575">
              <a:solidFill>
                <a:srgbClr val="FE5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AB8FBDF-7E0E-4D7E-862D-428314E932F1}"/>
                </a:ext>
              </a:extLst>
            </p:cNvPr>
            <p:cNvCxnSpPr>
              <a:cxnSpLocks/>
            </p:cNvCxnSpPr>
            <p:nvPr userDrawn="1"/>
          </p:nvCxnSpPr>
          <p:spPr>
            <a:xfrm>
              <a:off x="6221338" y="6657690"/>
              <a:ext cx="71215" cy="0"/>
            </a:xfrm>
            <a:prstGeom prst="line">
              <a:avLst/>
            </a:prstGeom>
            <a:ln w="28575">
              <a:solidFill>
                <a:srgbClr val="FE5000"/>
              </a:solidFill>
            </a:ln>
          </p:spPr>
          <p:style>
            <a:lnRef idx="1">
              <a:schemeClr val="accent1"/>
            </a:lnRef>
            <a:fillRef idx="0">
              <a:schemeClr val="accent1"/>
            </a:fillRef>
            <a:effectRef idx="0">
              <a:schemeClr val="accent1"/>
            </a:effectRef>
            <a:fontRef idx="minor">
              <a:schemeClr val="tx1"/>
            </a:fontRef>
          </p:style>
        </p:cxnSp>
      </p:grpSp>
      <p:pic>
        <p:nvPicPr>
          <p:cNvPr id="11" name="Graphic 10">
            <a:extLst>
              <a:ext uri="{FF2B5EF4-FFF2-40B4-BE49-F238E27FC236}">
                <a16:creationId xmlns:a16="http://schemas.microsoft.com/office/drawing/2014/main" id="{6316D5ED-ED5A-4DEA-A26A-D216A8E5F18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734492" y="6583835"/>
            <a:ext cx="180984" cy="192001"/>
          </a:xfrm>
          <a:prstGeom prst="rect">
            <a:avLst/>
          </a:prstGeom>
        </p:spPr>
      </p:pic>
      <p:cxnSp>
        <p:nvCxnSpPr>
          <p:cNvPr id="12" name="Straight Connector 11">
            <a:extLst>
              <a:ext uri="{FF2B5EF4-FFF2-40B4-BE49-F238E27FC236}">
                <a16:creationId xmlns:a16="http://schemas.microsoft.com/office/drawing/2014/main" id="{859A14B3-7083-444C-AE90-1951DA124D3E}"/>
              </a:ext>
            </a:extLst>
          </p:cNvPr>
          <p:cNvCxnSpPr>
            <a:cxnSpLocks/>
          </p:cNvCxnSpPr>
          <p:nvPr userDrawn="1"/>
        </p:nvCxnSpPr>
        <p:spPr>
          <a:xfrm>
            <a:off x="0" y="6496048"/>
            <a:ext cx="121920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CC854EBA-8D50-4E7A-96FA-44092BF68266}"/>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068960" y="1637368"/>
            <a:ext cx="2084988" cy="3550858"/>
          </a:xfrm>
          <a:prstGeom prst="rect">
            <a:avLst/>
          </a:prstGeom>
        </p:spPr>
      </p:pic>
      <p:sp>
        <p:nvSpPr>
          <p:cNvPr id="15" name="Slide Number Placeholder 5">
            <a:extLst>
              <a:ext uri="{FF2B5EF4-FFF2-40B4-BE49-F238E27FC236}">
                <a16:creationId xmlns:a16="http://schemas.microsoft.com/office/drawing/2014/main" id="{63D4732F-5C53-4C05-967B-DCFC55EC32A0}"/>
              </a:ext>
            </a:extLst>
          </p:cNvPr>
          <p:cNvSpPr txBox="1">
            <a:spLocks/>
          </p:cNvSpPr>
          <p:nvPr userDrawn="1"/>
        </p:nvSpPr>
        <p:spPr>
          <a:xfrm>
            <a:off x="5905500" y="6499675"/>
            <a:ext cx="380999" cy="365125"/>
          </a:xfrm>
          <a:prstGeom prst="rect">
            <a:avLst/>
          </a:prstGeom>
        </p:spPr>
        <p:txBody>
          <a:bodyPr vert="horz" lIns="91440" tIns="45720" rIns="91440" bIns="45720" rtlCol="0" anchor="ctr"/>
          <a:lstStyle>
            <a:defPPr>
              <a:defRPr lang="en-US"/>
            </a:defPPr>
            <a:lvl1pPr marL="0" algn="ctr" defTabSz="914400" rtl="0" eaLnBrk="1" latinLnBrk="0" hangingPunct="1">
              <a:defRPr sz="1000" kern="1200">
                <a:solidFill>
                  <a:schemeClr val="tx1">
                    <a:tint val="75000"/>
                  </a:schemeClr>
                </a:solidFill>
                <a:latin typeface="Poppins" panose="00000500000000000000" pitchFamily="50" charset="0"/>
                <a:ea typeface="+mn-ea"/>
                <a:cs typeface="Poppins" panose="00000500000000000000" pitchFamily="50"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FAF63893-4B0C-4F88-9650-53ECAF8C5052}" type="slidenum">
              <a:rPr kumimoji="0" lang="en-IN" sz="1000" b="0" i="0" u="none" strike="noStrike" kern="1200" cap="none" spc="0" normalizeH="0" baseline="0" noProof="0" smtClean="0">
                <a:ln>
                  <a:noFill/>
                </a:ln>
                <a:solidFill>
                  <a:prstClr val="black">
                    <a:tint val="75000"/>
                  </a:prstClr>
                </a:solidFill>
                <a:effectLst/>
                <a:uLnTx/>
                <a:uFillTx/>
                <a:latin typeface="Poppins" panose="00000500000000000000" pitchFamily="50" charset="0"/>
                <a:ea typeface="+mn-ea"/>
                <a:cs typeface="Poppins" panose="00000500000000000000" pitchFamily="50" charset="0"/>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IN" sz="1000" b="0" i="0" u="none" strike="noStrike" kern="1200" cap="none" spc="0" normalizeH="0" baseline="0" noProof="0" dirty="0">
              <a:ln>
                <a:noFill/>
              </a:ln>
              <a:solidFill>
                <a:prstClr val="black">
                  <a:tint val="75000"/>
                </a:prstClr>
              </a:solidFill>
              <a:effectLst/>
              <a:uLnTx/>
              <a:uFillTx/>
              <a:latin typeface="Poppins" panose="00000500000000000000" pitchFamily="50" charset="0"/>
              <a:ea typeface="+mn-ea"/>
              <a:cs typeface="Poppins" panose="00000500000000000000" pitchFamily="50" charset="0"/>
            </a:endParaRPr>
          </a:p>
        </p:txBody>
      </p:sp>
    </p:spTree>
    <p:extLst>
      <p:ext uri="{BB962C8B-B14F-4D97-AF65-F5344CB8AC3E}">
        <p14:creationId xmlns:p14="http://schemas.microsoft.com/office/powerpoint/2010/main" val="95792698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able of content 2">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94134B22-FB95-4EDD-B011-36ED0618EB93}"/>
              </a:ext>
            </a:extLst>
          </p:cNvPr>
          <p:cNvSpPr>
            <a:spLocks noGrp="1"/>
          </p:cNvSpPr>
          <p:nvPr>
            <p:ph type="pic" sz="quarter" idx="10"/>
          </p:nvPr>
        </p:nvSpPr>
        <p:spPr>
          <a:xfrm>
            <a:off x="6627819" y="-11367"/>
            <a:ext cx="5564181" cy="6858000"/>
          </a:xfrm>
          <a:prstGeom prst="rect">
            <a:avLst/>
          </a:prstGeom>
          <a:solidFill>
            <a:srgbClr val="404040"/>
          </a:solidFill>
        </p:spPr>
        <p:txBody>
          <a:bodyPr anchor="ctr"/>
          <a:lstStyle>
            <a:lvl1pPr algn="ctr">
              <a:defRPr sz="1800">
                <a:solidFill>
                  <a:schemeClr val="bg1"/>
                </a:solidFill>
              </a:defRPr>
            </a:lvl1pPr>
          </a:lstStyle>
          <a:p>
            <a:r>
              <a:rPr lang="en-US"/>
              <a:t>Click icon to add picture</a:t>
            </a:r>
            <a:endParaRPr lang="en-IN" dirty="0"/>
          </a:p>
        </p:txBody>
      </p:sp>
      <p:sp>
        <p:nvSpPr>
          <p:cNvPr id="16" name="Rectangle 15">
            <a:extLst>
              <a:ext uri="{FF2B5EF4-FFF2-40B4-BE49-F238E27FC236}">
                <a16:creationId xmlns:a16="http://schemas.microsoft.com/office/drawing/2014/main" id="{465E76C1-EAF0-4BC6-9C92-1FA052E06B4B}"/>
              </a:ext>
            </a:extLst>
          </p:cNvPr>
          <p:cNvSpPr/>
          <p:nvPr userDrawn="1"/>
        </p:nvSpPr>
        <p:spPr>
          <a:xfrm>
            <a:off x="348344" y="392849"/>
            <a:ext cx="5921732" cy="6095037"/>
          </a:xfrm>
          <a:prstGeom prst="rect">
            <a:avLst/>
          </a:prstGeom>
          <a:no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itle 22">
            <a:extLst>
              <a:ext uri="{FF2B5EF4-FFF2-40B4-BE49-F238E27FC236}">
                <a16:creationId xmlns:a16="http://schemas.microsoft.com/office/drawing/2014/main" id="{09D455A1-7BA3-4AA7-9EB1-85B2C39EA883}"/>
              </a:ext>
            </a:extLst>
          </p:cNvPr>
          <p:cNvSpPr>
            <a:spLocks noGrp="1"/>
          </p:cNvSpPr>
          <p:nvPr>
            <p:ph type="title" hasCustomPrompt="1"/>
          </p:nvPr>
        </p:nvSpPr>
        <p:spPr>
          <a:xfrm>
            <a:off x="706088" y="770873"/>
            <a:ext cx="4708340" cy="433965"/>
          </a:xfrm>
          <a:prstGeom prst="rect">
            <a:avLst/>
          </a:prstGeom>
          <a:noFill/>
        </p:spPr>
        <p:txBody>
          <a:bodyPr wrap="none" rtlCol="0">
            <a:spAutoFit/>
          </a:bodyPr>
          <a:lstStyle>
            <a:lvl1pPr>
              <a:defRPr lang="en-IN" sz="2400" b="1">
                <a:latin typeface="Poppins" panose="00000500000000000000" pitchFamily="50" charset="0"/>
                <a:ea typeface="+mn-ea"/>
                <a:cs typeface="Poppins" panose="00000500000000000000" pitchFamily="50" charset="0"/>
              </a:defRPr>
            </a:lvl1pPr>
          </a:lstStyle>
          <a:p>
            <a:pPr marL="0" lvl="0"/>
            <a:r>
              <a:rPr lang="en-US" dirty="0"/>
              <a:t>Click to edit Table of Content</a:t>
            </a:r>
            <a:endParaRPr lang="en-IN" dirty="0"/>
          </a:p>
        </p:txBody>
      </p:sp>
      <p:grpSp>
        <p:nvGrpSpPr>
          <p:cNvPr id="6" name="Group 5">
            <a:extLst>
              <a:ext uri="{FF2B5EF4-FFF2-40B4-BE49-F238E27FC236}">
                <a16:creationId xmlns:a16="http://schemas.microsoft.com/office/drawing/2014/main" id="{80727AF1-2099-4E54-A50B-5D1D917E43EF}"/>
              </a:ext>
            </a:extLst>
          </p:cNvPr>
          <p:cNvGrpSpPr/>
          <p:nvPr userDrawn="1"/>
        </p:nvGrpSpPr>
        <p:grpSpPr>
          <a:xfrm>
            <a:off x="5902296" y="6657690"/>
            <a:ext cx="387409" cy="0"/>
            <a:chOff x="5905144" y="6657690"/>
            <a:chExt cx="387409" cy="0"/>
          </a:xfrm>
        </p:grpSpPr>
        <p:cxnSp>
          <p:nvCxnSpPr>
            <p:cNvPr id="7" name="Straight Connector 6">
              <a:extLst>
                <a:ext uri="{FF2B5EF4-FFF2-40B4-BE49-F238E27FC236}">
                  <a16:creationId xmlns:a16="http://schemas.microsoft.com/office/drawing/2014/main" id="{B645231A-9382-48E2-9A89-93ED3915C1DB}"/>
                </a:ext>
              </a:extLst>
            </p:cNvPr>
            <p:cNvCxnSpPr>
              <a:cxnSpLocks/>
            </p:cNvCxnSpPr>
            <p:nvPr userDrawn="1"/>
          </p:nvCxnSpPr>
          <p:spPr>
            <a:xfrm>
              <a:off x="5905144" y="6657690"/>
              <a:ext cx="71215" cy="0"/>
            </a:xfrm>
            <a:prstGeom prst="line">
              <a:avLst/>
            </a:prstGeom>
            <a:ln w="28575">
              <a:solidFill>
                <a:srgbClr val="FE5000"/>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0059A5DB-0851-474E-B2DF-5DD1B386B72C}"/>
                </a:ext>
              </a:extLst>
            </p:cNvPr>
            <p:cNvCxnSpPr>
              <a:cxnSpLocks/>
            </p:cNvCxnSpPr>
            <p:nvPr userDrawn="1"/>
          </p:nvCxnSpPr>
          <p:spPr>
            <a:xfrm>
              <a:off x="6221338" y="6657690"/>
              <a:ext cx="71215" cy="0"/>
            </a:xfrm>
            <a:prstGeom prst="line">
              <a:avLst/>
            </a:prstGeom>
            <a:ln w="28575">
              <a:solidFill>
                <a:srgbClr val="FE5000"/>
              </a:solidFill>
            </a:ln>
          </p:spPr>
          <p:style>
            <a:lnRef idx="1">
              <a:schemeClr val="accent1"/>
            </a:lnRef>
            <a:fillRef idx="0">
              <a:schemeClr val="accent1"/>
            </a:fillRef>
            <a:effectRef idx="0">
              <a:schemeClr val="accent1"/>
            </a:effectRef>
            <a:fontRef idx="minor">
              <a:schemeClr val="tx1"/>
            </a:fontRef>
          </p:style>
        </p:cxnSp>
      </p:grpSp>
      <p:sp>
        <p:nvSpPr>
          <p:cNvPr id="9" name="Slide Number Placeholder 5">
            <a:extLst>
              <a:ext uri="{FF2B5EF4-FFF2-40B4-BE49-F238E27FC236}">
                <a16:creationId xmlns:a16="http://schemas.microsoft.com/office/drawing/2014/main" id="{8A22216C-70B3-4A1F-A3B8-E851DB35826B}"/>
              </a:ext>
            </a:extLst>
          </p:cNvPr>
          <p:cNvSpPr txBox="1">
            <a:spLocks/>
          </p:cNvSpPr>
          <p:nvPr userDrawn="1"/>
        </p:nvSpPr>
        <p:spPr>
          <a:xfrm>
            <a:off x="5905500" y="6499675"/>
            <a:ext cx="380999" cy="365125"/>
          </a:xfrm>
          <a:prstGeom prst="rect">
            <a:avLst/>
          </a:prstGeom>
        </p:spPr>
        <p:txBody>
          <a:bodyPr vert="horz" lIns="91440" tIns="45720" rIns="91440" bIns="45720" rtlCol="0" anchor="ctr"/>
          <a:lstStyle>
            <a:defPPr>
              <a:defRPr lang="en-US"/>
            </a:defPPr>
            <a:lvl1pPr marL="0" algn="ctr" defTabSz="914400" rtl="0" eaLnBrk="1" latinLnBrk="0" hangingPunct="1">
              <a:defRPr sz="1000" kern="1200">
                <a:solidFill>
                  <a:schemeClr val="tx1">
                    <a:tint val="75000"/>
                  </a:schemeClr>
                </a:solidFill>
                <a:latin typeface="Poppins" panose="00000500000000000000" pitchFamily="50" charset="0"/>
                <a:ea typeface="+mn-ea"/>
                <a:cs typeface="Poppins" panose="00000500000000000000" pitchFamily="50"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FAF63893-4B0C-4F88-9650-53ECAF8C5052}" type="slidenum">
              <a:rPr kumimoji="0" lang="en-IN" sz="1000" b="0" i="0" u="none" strike="noStrike" kern="1200" cap="none" spc="0" normalizeH="0" baseline="0" noProof="0" smtClean="0">
                <a:ln>
                  <a:noFill/>
                </a:ln>
                <a:solidFill>
                  <a:prstClr val="black">
                    <a:tint val="75000"/>
                  </a:prstClr>
                </a:solidFill>
                <a:effectLst/>
                <a:uLnTx/>
                <a:uFillTx/>
                <a:latin typeface="Poppins" panose="00000500000000000000" pitchFamily="50" charset="0"/>
                <a:ea typeface="+mn-ea"/>
                <a:cs typeface="Poppins" panose="00000500000000000000" pitchFamily="50" charset="0"/>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IN" sz="1000" b="0" i="0" u="none" strike="noStrike" kern="1200" cap="none" spc="0" normalizeH="0" baseline="0" noProof="0" dirty="0">
              <a:ln>
                <a:noFill/>
              </a:ln>
              <a:solidFill>
                <a:prstClr val="black">
                  <a:tint val="75000"/>
                </a:prstClr>
              </a:solidFill>
              <a:effectLst/>
              <a:uLnTx/>
              <a:uFillTx/>
              <a:latin typeface="Poppins" panose="00000500000000000000" pitchFamily="50" charset="0"/>
              <a:ea typeface="+mn-ea"/>
              <a:cs typeface="Poppins" panose="00000500000000000000" pitchFamily="50" charset="0"/>
            </a:endParaRPr>
          </a:p>
        </p:txBody>
      </p:sp>
      <p:sp>
        <p:nvSpPr>
          <p:cNvPr id="10" name="TextBox 9">
            <a:extLst>
              <a:ext uri="{FF2B5EF4-FFF2-40B4-BE49-F238E27FC236}">
                <a16:creationId xmlns:a16="http://schemas.microsoft.com/office/drawing/2014/main" id="{0D5174C7-9F85-426F-9469-A4E1F0431054}"/>
              </a:ext>
            </a:extLst>
          </p:cNvPr>
          <p:cNvSpPr txBox="1"/>
          <p:nvPr userDrawn="1"/>
        </p:nvSpPr>
        <p:spPr>
          <a:xfrm>
            <a:off x="0" y="6575289"/>
            <a:ext cx="3110147" cy="230832"/>
          </a:xfrm>
          <a:prstGeom prst="rect">
            <a:avLst/>
          </a:prstGeom>
          <a:noFill/>
        </p:spPr>
        <p:txBody>
          <a:bodyPr wrap="none" rtlCol="0">
            <a:spAutoFit/>
          </a:bodyPr>
          <a:lstStyle/>
          <a:p>
            <a:pPr algn="r"/>
            <a:r>
              <a:rPr lang="en-US" sz="900" dirty="0">
                <a:solidFill>
                  <a:schemeClr val="tx1">
                    <a:lumMod val="50000"/>
                    <a:lumOff val="50000"/>
                  </a:schemeClr>
                </a:solidFill>
                <a:latin typeface="Poppins" panose="00000500000000000000" pitchFamily="50" charset="0"/>
                <a:cs typeface="Poppins" panose="00000500000000000000" pitchFamily="50" charset="0"/>
              </a:rPr>
              <a:t>© COPYRIGHT 2022, TREDENCE. ALL RIGHTS RESERVED</a:t>
            </a:r>
            <a:endParaRPr lang="en-IN" sz="900" dirty="0">
              <a:solidFill>
                <a:schemeClr val="tx1">
                  <a:lumMod val="50000"/>
                  <a:lumOff val="50000"/>
                </a:schemeClr>
              </a:solidFill>
              <a:latin typeface="Poppins" panose="00000500000000000000" pitchFamily="50" charset="0"/>
              <a:cs typeface="Poppins" panose="00000500000000000000" pitchFamily="50" charset="0"/>
            </a:endParaRPr>
          </a:p>
        </p:txBody>
      </p:sp>
      <p:pic>
        <p:nvPicPr>
          <p:cNvPr id="11" name="Graphic 10">
            <a:extLst>
              <a:ext uri="{FF2B5EF4-FFF2-40B4-BE49-F238E27FC236}">
                <a16:creationId xmlns:a16="http://schemas.microsoft.com/office/drawing/2014/main" id="{ED8B83C6-BAF7-4700-A767-D143AEF0CC1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734492" y="6583835"/>
            <a:ext cx="180984" cy="192001"/>
          </a:xfrm>
          <a:prstGeom prst="rect">
            <a:avLst/>
          </a:prstGeom>
        </p:spPr>
      </p:pic>
    </p:spTree>
    <p:extLst>
      <p:ext uri="{BB962C8B-B14F-4D97-AF65-F5344CB8AC3E}">
        <p14:creationId xmlns:p14="http://schemas.microsoft.com/office/powerpoint/2010/main" val="226333531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Agenda Slide">
    <p:spTree>
      <p:nvGrpSpPr>
        <p:cNvPr id="1" name=""/>
        <p:cNvGrpSpPr/>
        <p:nvPr/>
      </p:nvGrpSpPr>
      <p:grpSpPr>
        <a:xfrm>
          <a:off x="0" y="0"/>
          <a:ext cx="0" cy="0"/>
          <a:chOff x="0" y="0"/>
          <a:chExt cx="0" cy="0"/>
        </a:xfrm>
      </p:grpSpPr>
      <p:sp>
        <p:nvSpPr>
          <p:cNvPr id="63" name="TextBox 62">
            <a:extLst>
              <a:ext uri="{FF2B5EF4-FFF2-40B4-BE49-F238E27FC236}">
                <a16:creationId xmlns:a16="http://schemas.microsoft.com/office/drawing/2014/main" id="{986E6D9D-F4E3-4576-82C1-9B88B8920CDD}"/>
              </a:ext>
            </a:extLst>
          </p:cNvPr>
          <p:cNvSpPr txBox="1"/>
          <p:nvPr userDrawn="1"/>
        </p:nvSpPr>
        <p:spPr>
          <a:xfrm>
            <a:off x="0" y="6575289"/>
            <a:ext cx="3110147" cy="230832"/>
          </a:xfrm>
          <a:prstGeom prst="rect">
            <a:avLst/>
          </a:prstGeom>
          <a:noFill/>
        </p:spPr>
        <p:txBody>
          <a:bodyPr wrap="none" rtlCol="0">
            <a:spAutoFit/>
          </a:bodyPr>
          <a:lstStyle/>
          <a:p>
            <a:pPr algn="r"/>
            <a:r>
              <a:rPr lang="en-US" sz="900" dirty="0">
                <a:solidFill>
                  <a:schemeClr val="tx1">
                    <a:lumMod val="50000"/>
                    <a:lumOff val="50000"/>
                  </a:schemeClr>
                </a:solidFill>
                <a:latin typeface="Poppins" panose="00000500000000000000" pitchFamily="50" charset="0"/>
                <a:cs typeface="Poppins" panose="00000500000000000000" pitchFamily="50" charset="0"/>
              </a:rPr>
              <a:t>© COPYRIGHT 2022, TREDENCE. ALL RIGHTS RESERVED</a:t>
            </a:r>
            <a:endParaRPr lang="en-IN" sz="900" dirty="0">
              <a:solidFill>
                <a:schemeClr val="tx1">
                  <a:lumMod val="50000"/>
                  <a:lumOff val="50000"/>
                </a:schemeClr>
              </a:solidFill>
              <a:latin typeface="Poppins" panose="00000500000000000000" pitchFamily="50" charset="0"/>
              <a:cs typeface="Poppins" panose="00000500000000000000" pitchFamily="50" charset="0"/>
            </a:endParaRPr>
          </a:p>
        </p:txBody>
      </p:sp>
      <p:grpSp>
        <p:nvGrpSpPr>
          <p:cNvPr id="64" name="Group 63">
            <a:extLst>
              <a:ext uri="{FF2B5EF4-FFF2-40B4-BE49-F238E27FC236}">
                <a16:creationId xmlns:a16="http://schemas.microsoft.com/office/drawing/2014/main" id="{3FC12268-4548-47B5-BBC2-C09560F75B85}"/>
              </a:ext>
            </a:extLst>
          </p:cNvPr>
          <p:cNvGrpSpPr/>
          <p:nvPr userDrawn="1"/>
        </p:nvGrpSpPr>
        <p:grpSpPr>
          <a:xfrm>
            <a:off x="5902296" y="6657690"/>
            <a:ext cx="387409" cy="0"/>
            <a:chOff x="5905144" y="6657690"/>
            <a:chExt cx="387409" cy="0"/>
          </a:xfrm>
        </p:grpSpPr>
        <p:cxnSp>
          <p:nvCxnSpPr>
            <p:cNvPr id="65" name="Straight Connector 64">
              <a:extLst>
                <a:ext uri="{FF2B5EF4-FFF2-40B4-BE49-F238E27FC236}">
                  <a16:creationId xmlns:a16="http://schemas.microsoft.com/office/drawing/2014/main" id="{F1D40E5A-CF6C-460B-A94D-67318400F0BE}"/>
                </a:ext>
              </a:extLst>
            </p:cNvPr>
            <p:cNvCxnSpPr>
              <a:cxnSpLocks/>
            </p:cNvCxnSpPr>
            <p:nvPr userDrawn="1"/>
          </p:nvCxnSpPr>
          <p:spPr>
            <a:xfrm>
              <a:off x="5905144" y="6657690"/>
              <a:ext cx="71215" cy="0"/>
            </a:xfrm>
            <a:prstGeom prst="line">
              <a:avLst/>
            </a:prstGeom>
            <a:ln w="28575">
              <a:solidFill>
                <a:srgbClr val="FE5000"/>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A7258CC2-3A17-49B2-AC3E-392A5DB89165}"/>
                </a:ext>
              </a:extLst>
            </p:cNvPr>
            <p:cNvCxnSpPr>
              <a:cxnSpLocks/>
            </p:cNvCxnSpPr>
            <p:nvPr userDrawn="1"/>
          </p:nvCxnSpPr>
          <p:spPr>
            <a:xfrm>
              <a:off x="6221338" y="6657690"/>
              <a:ext cx="71215" cy="0"/>
            </a:xfrm>
            <a:prstGeom prst="line">
              <a:avLst/>
            </a:prstGeom>
            <a:ln w="28575">
              <a:solidFill>
                <a:srgbClr val="FE5000"/>
              </a:solidFill>
            </a:ln>
          </p:spPr>
          <p:style>
            <a:lnRef idx="1">
              <a:schemeClr val="accent1"/>
            </a:lnRef>
            <a:fillRef idx="0">
              <a:schemeClr val="accent1"/>
            </a:fillRef>
            <a:effectRef idx="0">
              <a:schemeClr val="accent1"/>
            </a:effectRef>
            <a:fontRef idx="minor">
              <a:schemeClr val="tx1"/>
            </a:fontRef>
          </p:style>
        </p:cxnSp>
      </p:grpSp>
      <p:pic>
        <p:nvPicPr>
          <p:cNvPr id="67" name="Graphic 66">
            <a:extLst>
              <a:ext uri="{FF2B5EF4-FFF2-40B4-BE49-F238E27FC236}">
                <a16:creationId xmlns:a16="http://schemas.microsoft.com/office/drawing/2014/main" id="{C8386C3C-7BC4-4B1A-AC1D-A01540E347B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734492" y="6583835"/>
            <a:ext cx="180984" cy="192001"/>
          </a:xfrm>
          <a:prstGeom prst="rect">
            <a:avLst/>
          </a:prstGeom>
        </p:spPr>
      </p:pic>
      <p:cxnSp>
        <p:nvCxnSpPr>
          <p:cNvPr id="68" name="Straight Connector 67">
            <a:extLst>
              <a:ext uri="{FF2B5EF4-FFF2-40B4-BE49-F238E27FC236}">
                <a16:creationId xmlns:a16="http://schemas.microsoft.com/office/drawing/2014/main" id="{3E669637-C2B2-4A48-B89D-5CE3053F408D}"/>
              </a:ext>
            </a:extLst>
          </p:cNvPr>
          <p:cNvCxnSpPr>
            <a:cxnSpLocks/>
          </p:cNvCxnSpPr>
          <p:nvPr userDrawn="1"/>
        </p:nvCxnSpPr>
        <p:spPr>
          <a:xfrm>
            <a:off x="0" y="6496048"/>
            <a:ext cx="121920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12" name="Graphic 11">
            <a:extLst>
              <a:ext uri="{FF2B5EF4-FFF2-40B4-BE49-F238E27FC236}">
                <a16:creationId xmlns:a16="http://schemas.microsoft.com/office/drawing/2014/main" id="{206F6423-19CB-4F35-BA85-D1E404ECCDFA}"/>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0" y="0"/>
            <a:ext cx="9312366" cy="6495819"/>
          </a:xfrm>
          <a:prstGeom prst="rect">
            <a:avLst/>
          </a:prstGeom>
        </p:spPr>
      </p:pic>
      <p:sp>
        <p:nvSpPr>
          <p:cNvPr id="23" name="Rectangle 22">
            <a:hlinkClick r:id="rId6"/>
            <a:extLst>
              <a:ext uri="{FF2B5EF4-FFF2-40B4-BE49-F238E27FC236}">
                <a16:creationId xmlns:a16="http://schemas.microsoft.com/office/drawing/2014/main" id="{42DA12C2-9625-48AD-9CE6-AADF3CED3B7E}"/>
              </a:ext>
            </a:extLst>
          </p:cNvPr>
          <p:cNvSpPr/>
          <p:nvPr userDrawn="1"/>
        </p:nvSpPr>
        <p:spPr>
          <a:xfrm>
            <a:off x="9592317" y="633744"/>
            <a:ext cx="665522" cy="57464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Rectangle 23">
            <a:hlinkClick r:id="rId7"/>
            <a:extLst>
              <a:ext uri="{FF2B5EF4-FFF2-40B4-BE49-F238E27FC236}">
                <a16:creationId xmlns:a16="http://schemas.microsoft.com/office/drawing/2014/main" id="{7025C553-ACBB-4E3B-8620-C3CD2BB273D6}"/>
              </a:ext>
            </a:extLst>
          </p:cNvPr>
          <p:cNvSpPr/>
          <p:nvPr userDrawn="1"/>
        </p:nvSpPr>
        <p:spPr>
          <a:xfrm>
            <a:off x="10275225" y="633744"/>
            <a:ext cx="665522" cy="57464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Rectangle 24">
            <a:hlinkClick r:id="rId8"/>
            <a:extLst>
              <a:ext uri="{FF2B5EF4-FFF2-40B4-BE49-F238E27FC236}">
                <a16:creationId xmlns:a16="http://schemas.microsoft.com/office/drawing/2014/main" id="{6B6BDED4-CDC3-4D18-98A4-44AD0F9F4B15}"/>
              </a:ext>
            </a:extLst>
          </p:cNvPr>
          <p:cNvSpPr/>
          <p:nvPr userDrawn="1"/>
        </p:nvSpPr>
        <p:spPr>
          <a:xfrm>
            <a:off x="10958133" y="633150"/>
            <a:ext cx="665522" cy="57464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6" name="Graphic 25">
            <a:hlinkClick r:id="rId6"/>
            <a:extLst>
              <a:ext uri="{FF2B5EF4-FFF2-40B4-BE49-F238E27FC236}">
                <a16:creationId xmlns:a16="http://schemas.microsoft.com/office/drawing/2014/main" id="{F7667A07-2A1C-46BF-AB32-C6AC93DAE03C}"/>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806602" y="802591"/>
            <a:ext cx="236953" cy="236953"/>
          </a:xfrm>
          <a:prstGeom prst="rect">
            <a:avLst/>
          </a:prstGeom>
        </p:spPr>
      </p:pic>
      <p:pic>
        <p:nvPicPr>
          <p:cNvPr id="27" name="Graphic 26">
            <a:hlinkClick r:id="rId7"/>
            <a:extLst>
              <a:ext uri="{FF2B5EF4-FFF2-40B4-BE49-F238E27FC236}">
                <a16:creationId xmlns:a16="http://schemas.microsoft.com/office/drawing/2014/main" id="{41C4F64C-D0BD-4DE2-ADD6-A44467BFDEB5}"/>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517931" y="831012"/>
            <a:ext cx="180111" cy="180111"/>
          </a:xfrm>
          <a:prstGeom prst="rect">
            <a:avLst/>
          </a:prstGeom>
        </p:spPr>
      </p:pic>
      <p:pic>
        <p:nvPicPr>
          <p:cNvPr id="28" name="Graphic 27">
            <a:hlinkClick r:id="rId8"/>
            <a:extLst>
              <a:ext uri="{FF2B5EF4-FFF2-40B4-BE49-F238E27FC236}">
                <a16:creationId xmlns:a16="http://schemas.microsoft.com/office/drawing/2014/main" id="{0D153F23-761D-4F04-A05C-DCEED5CF2603}"/>
              </a:ext>
            </a:extLst>
          </p:cNvPr>
          <p:cNvPicPr>
            <a:picLocks noChangeAspect="1"/>
          </p:cNvPicPr>
          <p:nvPr userDrawn="1"/>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1201091" y="830670"/>
            <a:ext cx="179607" cy="179607"/>
          </a:xfrm>
          <a:prstGeom prst="rect">
            <a:avLst/>
          </a:prstGeom>
        </p:spPr>
      </p:pic>
      <p:sp>
        <p:nvSpPr>
          <p:cNvPr id="29" name="Rectangle 28">
            <a:extLst>
              <a:ext uri="{FF2B5EF4-FFF2-40B4-BE49-F238E27FC236}">
                <a16:creationId xmlns:a16="http://schemas.microsoft.com/office/drawing/2014/main" id="{244F0188-A8DA-4FEB-A380-989AD19D9BAC}"/>
              </a:ext>
            </a:extLst>
          </p:cNvPr>
          <p:cNvSpPr/>
          <p:nvPr userDrawn="1"/>
        </p:nvSpPr>
        <p:spPr>
          <a:xfrm>
            <a:off x="9370423" y="392850"/>
            <a:ext cx="2473138" cy="1026648"/>
          </a:xfrm>
          <a:prstGeom prst="rect">
            <a:avLst/>
          </a:prstGeom>
          <a:noFill/>
          <a:ln w="28575">
            <a:solidFill>
              <a:schemeClr val="bg1">
                <a:lumMod val="85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0" name="Graphic 29">
            <a:extLst>
              <a:ext uri="{FF2B5EF4-FFF2-40B4-BE49-F238E27FC236}">
                <a16:creationId xmlns:a16="http://schemas.microsoft.com/office/drawing/2014/main" id="{8E3F9295-B328-4161-B6F2-5912BC62FDCC}"/>
              </a:ext>
            </a:extLst>
          </p:cNvPr>
          <p:cNvPicPr>
            <a:picLocks noChangeAspect="1"/>
          </p:cNvPicPr>
          <p:nvPr userDrawn="1"/>
        </p:nvPicPr>
        <p:blipFill>
          <a:blip r:embed="rId15">
            <a:extLst>
              <a:ext uri="{96DAC541-7B7A-43D3-8B79-37D633B846F1}">
                <asvg:svgBlip xmlns:asvg="http://schemas.microsoft.com/office/drawing/2016/SVG/main" r:embed="rId16"/>
              </a:ext>
            </a:extLst>
          </a:blip>
          <a:stretch>
            <a:fillRect/>
          </a:stretch>
        </p:blipFill>
        <p:spPr>
          <a:xfrm>
            <a:off x="9608502" y="294671"/>
            <a:ext cx="2029862" cy="245331"/>
          </a:xfrm>
          <a:prstGeom prst="rect">
            <a:avLst/>
          </a:prstGeom>
        </p:spPr>
      </p:pic>
      <p:sp>
        <p:nvSpPr>
          <p:cNvPr id="31" name="TextBox 30">
            <a:extLst>
              <a:ext uri="{FF2B5EF4-FFF2-40B4-BE49-F238E27FC236}">
                <a16:creationId xmlns:a16="http://schemas.microsoft.com/office/drawing/2014/main" id="{DDF1EC74-669E-4F94-B854-6E04CD28134A}"/>
              </a:ext>
            </a:extLst>
          </p:cNvPr>
          <p:cNvSpPr txBox="1"/>
          <p:nvPr userDrawn="1"/>
        </p:nvSpPr>
        <p:spPr>
          <a:xfrm>
            <a:off x="9726053" y="327226"/>
            <a:ext cx="1188146" cy="230832"/>
          </a:xfrm>
          <a:prstGeom prst="rect">
            <a:avLst/>
          </a:prstGeom>
          <a:noFill/>
        </p:spPr>
        <p:txBody>
          <a:bodyPr wrap="none" rtlCol="0">
            <a:spAutoFit/>
          </a:bodyPr>
          <a:lstStyle/>
          <a:p>
            <a:r>
              <a:rPr lang="en-IN" sz="900" dirty="0">
                <a:solidFill>
                  <a:schemeClr val="bg1"/>
                </a:solidFill>
                <a:latin typeface="Poppins" panose="00000500000000000000" pitchFamily="50" charset="0"/>
                <a:cs typeface="Poppins" panose="00000500000000000000" pitchFamily="50" charset="0"/>
              </a:rPr>
              <a:t>STAY CONNECTED</a:t>
            </a:r>
          </a:p>
        </p:txBody>
      </p:sp>
      <p:pic>
        <p:nvPicPr>
          <p:cNvPr id="32" name="Graphic 31">
            <a:extLst>
              <a:ext uri="{FF2B5EF4-FFF2-40B4-BE49-F238E27FC236}">
                <a16:creationId xmlns:a16="http://schemas.microsoft.com/office/drawing/2014/main" id="{CAAD5ADF-7BCE-41ED-8987-117EBB1771F7}"/>
              </a:ext>
            </a:extLst>
          </p:cNvPr>
          <p:cNvPicPr>
            <a:picLocks noChangeAspect="1"/>
          </p:cNvPicPr>
          <p:nvPr userDrawn="1"/>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1069020" y="261497"/>
            <a:ext cx="311678" cy="311678"/>
          </a:xfrm>
          <a:prstGeom prst="rect">
            <a:avLst/>
          </a:prstGeom>
        </p:spPr>
      </p:pic>
      <p:sp>
        <p:nvSpPr>
          <p:cNvPr id="43" name="Text Placeholder 2">
            <a:extLst>
              <a:ext uri="{FF2B5EF4-FFF2-40B4-BE49-F238E27FC236}">
                <a16:creationId xmlns:a16="http://schemas.microsoft.com/office/drawing/2014/main" id="{114ACD5B-30D9-4EB8-AFF7-9EB929322661}"/>
              </a:ext>
            </a:extLst>
          </p:cNvPr>
          <p:cNvSpPr>
            <a:spLocks noGrp="1"/>
          </p:cNvSpPr>
          <p:nvPr>
            <p:ph type="body" sz="quarter" idx="10" hasCustomPrompt="1"/>
          </p:nvPr>
        </p:nvSpPr>
        <p:spPr>
          <a:xfrm>
            <a:off x="2816100" y="2191377"/>
            <a:ext cx="6559808" cy="775597"/>
          </a:xfrm>
          <a:prstGeom prst="rect">
            <a:avLst/>
          </a:prstGeom>
          <a:noFill/>
        </p:spPr>
        <p:txBody>
          <a:bodyPr wrap="none" rtlCol="0">
            <a:spAutoFit/>
          </a:bodyPr>
          <a:lstStyle>
            <a:lvl1pPr marL="0" indent="0" algn="ctr">
              <a:buNone/>
              <a:defRPr lang="en-US" sz="4800" b="1" dirty="0" smtClean="0">
                <a:latin typeface="Poppins" panose="00000500000000000000" pitchFamily="50" charset="0"/>
                <a:cs typeface="Poppins" panose="00000500000000000000" pitchFamily="50" charset="0"/>
              </a:defRPr>
            </a:lvl1pPr>
            <a:lvl2pPr>
              <a:defRPr lang="en-US" sz="1800" dirty="0" smtClean="0"/>
            </a:lvl2pPr>
            <a:lvl3pPr>
              <a:defRPr lang="en-US" sz="1800" dirty="0" smtClean="0"/>
            </a:lvl3pPr>
            <a:lvl4pPr>
              <a:defRPr lang="en-US" dirty="0" smtClean="0"/>
            </a:lvl4pPr>
            <a:lvl5pPr>
              <a:defRPr lang="en-IN" dirty="0"/>
            </a:lvl5pPr>
          </a:lstStyle>
          <a:p>
            <a:pPr marL="0" lvl="0" algn="ctr"/>
            <a:r>
              <a:rPr lang="en-US" dirty="0"/>
              <a:t>Click to add Agenda</a:t>
            </a:r>
          </a:p>
        </p:txBody>
      </p:sp>
      <p:sp>
        <p:nvSpPr>
          <p:cNvPr id="34" name="TextBox 33">
            <a:extLst>
              <a:ext uri="{FF2B5EF4-FFF2-40B4-BE49-F238E27FC236}">
                <a16:creationId xmlns:a16="http://schemas.microsoft.com/office/drawing/2014/main" id="{A2359A8C-911D-4D94-B8B7-BED18E1697AC}"/>
              </a:ext>
            </a:extLst>
          </p:cNvPr>
          <p:cNvSpPr txBox="1"/>
          <p:nvPr userDrawn="1"/>
        </p:nvSpPr>
        <p:spPr>
          <a:xfrm>
            <a:off x="112877" y="472209"/>
            <a:ext cx="2997270" cy="433965"/>
          </a:xfrm>
          <a:prstGeom prst="rect">
            <a:avLst/>
          </a:prstGeom>
          <a:noFill/>
        </p:spPr>
        <p:txBody>
          <a:bodyPr wrap="square" rtlCol="0">
            <a:spAutoFit/>
          </a:bodyPr>
          <a:lstStyle>
            <a:lvl1pPr indent="0">
              <a:lnSpc>
                <a:spcPct val="90000"/>
              </a:lnSpc>
              <a:spcBef>
                <a:spcPts val="1000"/>
              </a:spcBef>
              <a:buFont typeface="Arial" panose="020B0604020202020204" pitchFamily="34" charset="0"/>
              <a:buNone/>
              <a:defRPr sz="2400" b="1">
                <a:solidFill>
                  <a:schemeClr val="bg1"/>
                </a:solidFill>
                <a:latin typeface="Poppins" panose="00000500000000000000" pitchFamily="50" charset="0"/>
                <a:cs typeface="Poppins" panose="00000500000000000000" pitchFamily="50" charset="0"/>
              </a:defRPr>
            </a:lvl1pPr>
            <a:lvl2pPr marL="228600" indent="0">
              <a:lnSpc>
                <a:spcPct val="90000"/>
              </a:lnSpc>
              <a:spcBef>
                <a:spcPts val="500"/>
              </a:spcBef>
              <a:buFont typeface="Arial" panose="020B0604020202020204" pitchFamily="34" charset="0"/>
              <a:buNone/>
            </a:lvl2pPr>
            <a:lvl3pPr marL="685800" indent="0">
              <a:lnSpc>
                <a:spcPct val="90000"/>
              </a:lnSpc>
              <a:spcBef>
                <a:spcPts val="500"/>
              </a:spcBef>
              <a:buFont typeface="Arial" panose="020B0604020202020204" pitchFamily="34" charset="0"/>
              <a:buNone/>
            </a:lvl3pPr>
            <a:lvl4pPr marL="1143000" indent="0">
              <a:lnSpc>
                <a:spcPct val="90000"/>
              </a:lnSpc>
              <a:spcBef>
                <a:spcPts val="500"/>
              </a:spcBef>
              <a:buFont typeface="Arial" panose="020B0604020202020204" pitchFamily="34" charset="0"/>
              <a:buNone/>
            </a:lvl4pPr>
            <a:lvl5pPr marL="1600200" indent="0">
              <a:lnSpc>
                <a:spcPct val="90000"/>
              </a:lnSpc>
              <a:spcBef>
                <a:spcPts val="500"/>
              </a:spcBef>
              <a:buFont typeface="Arial" panose="020B0604020202020204" pitchFamily="34" charset="0"/>
              <a:buNone/>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en-US" dirty="0"/>
              <a:t>#BeyondPossible</a:t>
            </a:r>
            <a:endParaRPr lang="en-IN" dirty="0"/>
          </a:p>
        </p:txBody>
      </p:sp>
      <p:sp>
        <p:nvSpPr>
          <p:cNvPr id="22" name="Slide Number Placeholder 5">
            <a:extLst>
              <a:ext uri="{FF2B5EF4-FFF2-40B4-BE49-F238E27FC236}">
                <a16:creationId xmlns:a16="http://schemas.microsoft.com/office/drawing/2014/main" id="{F907A026-EB4F-4084-920B-DC381D42C9C7}"/>
              </a:ext>
            </a:extLst>
          </p:cNvPr>
          <p:cNvSpPr txBox="1">
            <a:spLocks/>
          </p:cNvSpPr>
          <p:nvPr userDrawn="1"/>
        </p:nvSpPr>
        <p:spPr>
          <a:xfrm>
            <a:off x="5905500" y="6499675"/>
            <a:ext cx="380999" cy="365125"/>
          </a:xfrm>
          <a:prstGeom prst="rect">
            <a:avLst/>
          </a:prstGeom>
        </p:spPr>
        <p:txBody>
          <a:bodyPr vert="horz" lIns="91440" tIns="45720" rIns="91440" bIns="45720" rtlCol="0" anchor="ctr"/>
          <a:lstStyle>
            <a:defPPr>
              <a:defRPr lang="en-US"/>
            </a:defPPr>
            <a:lvl1pPr marL="0" algn="ctr" defTabSz="914400" rtl="0" eaLnBrk="1" latinLnBrk="0" hangingPunct="1">
              <a:defRPr sz="1000" kern="1200">
                <a:solidFill>
                  <a:schemeClr val="tx1">
                    <a:tint val="75000"/>
                  </a:schemeClr>
                </a:solidFill>
                <a:latin typeface="Poppins" panose="00000500000000000000" pitchFamily="50" charset="0"/>
                <a:ea typeface="+mn-ea"/>
                <a:cs typeface="Poppins" panose="00000500000000000000" pitchFamily="50"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FAF63893-4B0C-4F88-9650-53ECAF8C5052}" type="slidenum">
              <a:rPr kumimoji="0" lang="en-IN" sz="1000" b="0" i="0" u="none" strike="noStrike" kern="1200" cap="none" spc="0" normalizeH="0" baseline="0" noProof="0" smtClean="0">
                <a:ln>
                  <a:noFill/>
                </a:ln>
                <a:solidFill>
                  <a:prstClr val="black">
                    <a:tint val="75000"/>
                  </a:prstClr>
                </a:solidFill>
                <a:effectLst/>
                <a:uLnTx/>
                <a:uFillTx/>
                <a:latin typeface="Poppins" panose="00000500000000000000" pitchFamily="50" charset="0"/>
                <a:ea typeface="+mn-ea"/>
                <a:cs typeface="Poppins" panose="00000500000000000000" pitchFamily="50" charset="0"/>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IN" sz="1000" b="0" i="0" u="none" strike="noStrike" kern="1200" cap="none" spc="0" normalizeH="0" baseline="0" noProof="0" dirty="0">
              <a:ln>
                <a:noFill/>
              </a:ln>
              <a:solidFill>
                <a:prstClr val="black">
                  <a:tint val="75000"/>
                </a:prstClr>
              </a:solidFill>
              <a:effectLst/>
              <a:uLnTx/>
              <a:uFillTx/>
              <a:latin typeface="Poppins" panose="00000500000000000000" pitchFamily="50" charset="0"/>
              <a:ea typeface="+mn-ea"/>
              <a:cs typeface="Poppins" panose="00000500000000000000" pitchFamily="50" charset="0"/>
            </a:endParaRPr>
          </a:p>
        </p:txBody>
      </p:sp>
    </p:spTree>
    <p:extLst>
      <p:ext uri="{BB962C8B-B14F-4D97-AF65-F5344CB8AC3E}">
        <p14:creationId xmlns:p14="http://schemas.microsoft.com/office/powerpoint/2010/main" val="80706842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eam Pic nad Designation">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EA77E4D2-B742-42FB-B709-EE648C8FCA0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23952" y="0"/>
            <a:ext cx="12192000" cy="55002"/>
          </a:xfrm>
          <a:prstGeom prst="rect">
            <a:avLst/>
          </a:prstGeom>
        </p:spPr>
      </p:pic>
      <p:sp>
        <p:nvSpPr>
          <p:cNvPr id="4" name="Rectangle 3">
            <a:extLst>
              <a:ext uri="{FF2B5EF4-FFF2-40B4-BE49-F238E27FC236}">
                <a16:creationId xmlns:a16="http://schemas.microsoft.com/office/drawing/2014/main" id="{C046B851-BD79-4D4B-AD11-B421969D2684}"/>
              </a:ext>
            </a:extLst>
          </p:cNvPr>
          <p:cNvSpPr/>
          <p:nvPr userDrawn="1"/>
        </p:nvSpPr>
        <p:spPr>
          <a:xfrm>
            <a:off x="11518084" y="125835"/>
            <a:ext cx="140536" cy="140536"/>
          </a:xfrm>
          <a:prstGeom prst="rect">
            <a:avLst/>
          </a:prstGeom>
          <a:solidFill>
            <a:srgbClr val="FE5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4C03238E-6963-4E4D-BBD1-21BBB875F9CD}"/>
              </a:ext>
            </a:extLst>
          </p:cNvPr>
          <p:cNvSpPr/>
          <p:nvPr userDrawn="1"/>
        </p:nvSpPr>
        <p:spPr>
          <a:xfrm>
            <a:off x="11734492" y="125835"/>
            <a:ext cx="140536" cy="140536"/>
          </a:xfrm>
          <a:prstGeom prst="rect">
            <a:avLst/>
          </a:prstGeom>
          <a:solidFill>
            <a:srgbClr val="6DCD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B8E227E7-5C0D-4056-AB17-0C3268D89C1D}"/>
              </a:ext>
            </a:extLst>
          </p:cNvPr>
          <p:cNvSpPr/>
          <p:nvPr userDrawn="1"/>
        </p:nvSpPr>
        <p:spPr>
          <a:xfrm>
            <a:off x="11950900" y="125835"/>
            <a:ext cx="140536" cy="140536"/>
          </a:xfrm>
          <a:prstGeom prst="rect">
            <a:avLst/>
          </a:prstGeom>
          <a:solidFill>
            <a:srgbClr val="004E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78528C0C-32CD-4B60-8712-7C5FC9584248}"/>
              </a:ext>
            </a:extLst>
          </p:cNvPr>
          <p:cNvSpPr txBox="1"/>
          <p:nvPr userDrawn="1"/>
        </p:nvSpPr>
        <p:spPr>
          <a:xfrm>
            <a:off x="0" y="6575289"/>
            <a:ext cx="3110147" cy="230832"/>
          </a:xfrm>
          <a:prstGeom prst="rect">
            <a:avLst/>
          </a:prstGeom>
          <a:noFill/>
        </p:spPr>
        <p:txBody>
          <a:bodyPr wrap="none" rtlCol="0">
            <a:spAutoFit/>
          </a:bodyPr>
          <a:lstStyle/>
          <a:p>
            <a:pPr algn="r"/>
            <a:r>
              <a:rPr lang="en-US" sz="900" dirty="0">
                <a:solidFill>
                  <a:schemeClr val="tx1">
                    <a:lumMod val="50000"/>
                    <a:lumOff val="50000"/>
                  </a:schemeClr>
                </a:solidFill>
                <a:latin typeface="Poppins" panose="00000500000000000000" pitchFamily="50" charset="0"/>
                <a:cs typeface="Poppins" panose="00000500000000000000" pitchFamily="50" charset="0"/>
              </a:rPr>
              <a:t>© COPYRIGHT 2022, TREDENCE. ALL RIGHTS RESERVED</a:t>
            </a:r>
            <a:endParaRPr lang="en-IN" sz="900" dirty="0">
              <a:solidFill>
                <a:schemeClr val="tx1">
                  <a:lumMod val="50000"/>
                  <a:lumOff val="50000"/>
                </a:schemeClr>
              </a:solidFill>
              <a:latin typeface="Poppins" panose="00000500000000000000" pitchFamily="50" charset="0"/>
              <a:cs typeface="Poppins" panose="00000500000000000000" pitchFamily="50" charset="0"/>
            </a:endParaRPr>
          </a:p>
        </p:txBody>
      </p:sp>
      <p:grpSp>
        <p:nvGrpSpPr>
          <p:cNvPr id="8" name="Group 7">
            <a:extLst>
              <a:ext uri="{FF2B5EF4-FFF2-40B4-BE49-F238E27FC236}">
                <a16:creationId xmlns:a16="http://schemas.microsoft.com/office/drawing/2014/main" id="{98214D7B-D29D-4378-9E7D-B63740ED85C9}"/>
              </a:ext>
            </a:extLst>
          </p:cNvPr>
          <p:cNvGrpSpPr/>
          <p:nvPr userDrawn="1"/>
        </p:nvGrpSpPr>
        <p:grpSpPr>
          <a:xfrm>
            <a:off x="5902296" y="6657690"/>
            <a:ext cx="387409" cy="0"/>
            <a:chOff x="5905144" y="6657690"/>
            <a:chExt cx="387409" cy="0"/>
          </a:xfrm>
        </p:grpSpPr>
        <p:cxnSp>
          <p:nvCxnSpPr>
            <p:cNvPr id="9" name="Straight Connector 8">
              <a:extLst>
                <a:ext uri="{FF2B5EF4-FFF2-40B4-BE49-F238E27FC236}">
                  <a16:creationId xmlns:a16="http://schemas.microsoft.com/office/drawing/2014/main" id="{153AA31C-1EA9-44F8-B0B9-7CF32138F11D}"/>
                </a:ext>
              </a:extLst>
            </p:cNvPr>
            <p:cNvCxnSpPr>
              <a:cxnSpLocks/>
            </p:cNvCxnSpPr>
            <p:nvPr userDrawn="1"/>
          </p:nvCxnSpPr>
          <p:spPr>
            <a:xfrm>
              <a:off x="5905144" y="6657690"/>
              <a:ext cx="71215" cy="0"/>
            </a:xfrm>
            <a:prstGeom prst="line">
              <a:avLst/>
            </a:prstGeom>
            <a:ln w="28575">
              <a:solidFill>
                <a:srgbClr val="FE5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AB8FBDF-7E0E-4D7E-862D-428314E932F1}"/>
                </a:ext>
              </a:extLst>
            </p:cNvPr>
            <p:cNvCxnSpPr>
              <a:cxnSpLocks/>
            </p:cNvCxnSpPr>
            <p:nvPr userDrawn="1"/>
          </p:nvCxnSpPr>
          <p:spPr>
            <a:xfrm>
              <a:off x="6221338" y="6657690"/>
              <a:ext cx="71215" cy="0"/>
            </a:xfrm>
            <a:prstGeom prst="line">
              <a:avLst/>
            </a:prstGeom>
            <a:ln w="28575">
              <a:solidFill>
                <a:srgbClr val="FE5000"/>
              </a:solidFill>
            </a:ln>
          </p:spPr>
          <p:style>
            <a:lnRef idx="1">
              <a:schemeClr val="accent1"/>
            </a:lnRef>
            <a:fillRef idx="0">
              <a:schemeClr val="accent1"/>
            </a:fillRef>
            <a:effectRef idx="0">
              <a:schemeClr val="accent1"/>
            </a:effectRef>
            <a:fontRef idx="minor">
              <a:schemeClr val="tx1"/>
            </a:fontRef>
          </p:style>
        </p:cxnSp>
      </p:grpSp>
      <p:pic>
        <p:nvPicPr>
          <p:cNvPr id="11" name="Graphic 10">
            <a:extLst>
              <a:ext uri="{FF2B5EF4-FFF2-40B4-BE49-F238E27FC236}">
                <a16:creationId xmlns:a16="http://schemas.microsoft.com/office/drawing/2014/main" id="{6316D5ED-ED5A-4DEA-A26A-D216A8E5F18A}"/>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734492" y="6583835"/>
            <a:ext cx="180984" cy="192001"/>
          </a:xfrm>
          <a:prstGeom prst="rect">
            <a:avLst/>
          </a:prstGeom>
        </p:spPr>
      </p:pic>
      <p:cxnSp>
        <p:nvCxnSpPr>
          <p:cNvPr id="12" name="Straight Connector 11">
            <a:extLst>
              <a:ext uri="{FF2B5EF4-FFF2-40B4-BE49-F238E27FC236}">
                <a16:creationId xmlns:a16="http://schemas.microsoft.com/office/drawing/2014/main" id="{859A14B3-7083-444C-AE90-1951DA124D3E}"/>
              </a:ext>
            </a:extLst>
          </p:cNvPr>
          <p:cNvCxnSpPr>
            <a:cxnSpLocks/>
          </p:cNvCxnSpPr>
          <p:nvPr userDrawn="1"/>
        </p:nvCxnSpPr>
        <p:spPr>
          <a:xfrm>
            <a:off x="0" y="6496048"/>
            <a:ext cx="121920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6" name="Title 18">
            <a:extLst>
              <a:ext uri="{FF2B5EF4-FFF2-40B4-BE49-F238E27FC236}">
                <a16:creationId xmlns:a16="http://schemas.microsoft.com/office/drawing/2014/main" id="{E0A04835-DD7C-4E42-BA1C-F67FA11EACD7}"/>
              </a:ext>
            </a:extLst>
          </p:cNvPr>
          <p:cNvSpPr>
            <a:spLocks noGrp="1"/>
          </p:cNvSpPr>
          <p:nvPr userDrawn="1">
            <p:ph type="title"/>
          </p:nvPr>
        </p:nvSpPr>
        <p:spPr>
          <a:xfrm>
            <a:off x="296458" y="950756"/>
            <a:ext cx="11599084" cy="775597"/>
          </a:xfrm>
          <a:prstGeom prst="rect">
            <a:avLst/>
          </a:prstGeom>
          <a:noFill/>
        </p:spPr>
        <p:txBody>
          <a:bodyPr wrap="square" rtlCol="0">
            <a:spAutoFit/>
          </a:bodyPr>
          <a:lstStyle>
            <a:lvl1pPr algn="ctr">
              <a:defRPr lang="en-IN" sz="4800" b="1" dirty="0">
                <a:latin typeface="Poppins" panose="00000500000000000000" pitchFamily="50" charset="0"/>
                <a:ea typeface="+mn-ea"/>
                <a:cs typeface="Poppins" panose="00000500000000000000" pitchFamily="50" charset="0"/>
              </a:defRPr>
            </a:lvl1pPr>
          </a:lstStyle>
          <a:p>
            <a:pPr marL="0" lvl="0" algn="ctr"/>
            <a:r>
              <a:rPr lang="en-US"/>
              <a:t>Click to edit Master title style</a:t>
            </a:r>
            <a:endParaRPr lang="en-IN" dirty="0"/>
          </a:p>
        </p:txBody>
      </p:sp>
      <p:sp>
        <p:nvSpPr>
          <p:cNvPr id="49" name="Picture Placeholder 13">
            <a:extLst>
              <a:ext uri="{FF2B5EF4-FFF2-40B4-BE49-F238E27FC236}">
                <a16:creationId xmlns:a16="http://schemas.microsoft.com/office/drawing/2014/main" id="{9068F27F-14A6-42F6-AB5F-609B15F2CE4A}"/>
              </a:ext>
            </a:extLst>
          </p:cNvPr>
          <p:cNvSpPr>
            <a:spLocks noGrp="1"/>
          </p:cNvSpPr>
          <p:nvPr>
            <p:ph type="pic" sz="quarter" idx="10"/>
          </p:nvPr>
        </p:nvSpPr>
        <p:spPr>
          <a:xfrm>
            <a:off x="465138" y="2475520"/>
            <a:ext cx="1576387" cy="2055115"/>
          </a:xfrm>
          <a:custGeom>
            <a:avLst/>
            <a:gdLst>
              <a:gd name="connsiteX0" fmla="*/ 0 w 1576387"/>
              <a:gd name="connsiteY0" fmla="*/ 0 h 2035175"/>
              <a:gd name="connsiteX1" fmla="*/ 1269196 w 1576387"/>
              <a:gd name="connsiteY1" fmla="*/ 0 h 2035175"/>
              <a:gd name="connsiteX2" fmla="*/ 1576387 w 1576387"/>
              <a:gd name="connsiteY2" fmla="*/ 307191 h 2035175"/>
              <a:gd name="connsiteX3" fmla="*/ 1576387 w 1576387"/>
              <a:gd name="connsiteY3" fmla="*/ 2035175 h 2035175"/>
              <a:gd name="connsiteX4" fmla="*/ 0 w 1576387"/>
              <a:gd name="connsiteY4" fmla="*/ 2035175 h 2035175"/>
              <a:gd name="connsiteX5" fmla="*/ 0 w 1576387"/>
              <a:gd name="connsiteY5" fmla="*/ 0 h 2035175"/>
              <a:gd name="connsiteX0" fmla="*/ 0 w 1576387"/>
              <a:gd name="connsiteY0" fmla="*/ 0 h 2035175"/>
              <a:gd name="connsiteX1" fmla="*/ 1269196 w 1576387"/>
              <a:gd name="connsiteY1" fmla="*/ 0 h 2035175"/>
              <a:gd name="connsiteX2" fmla="*/ 1570037 w 1576387"/>
              <a:gd name="connsiteY2" fmla="*/ 329416 h 2035175"/>
              <a:gd name="connsiteX3" fmla="*/ 1576387 w 1576387"/>
              <a:gd name="connsiteY3" fmla="*/ 2035175 h 2035175"/>
              <a:gd name="connsiteX4" fmla="*/ 0 w 1576387"/>
              <a:gd name="connsiteY4" fmla="*/ 2035175 h 2035175"/>
              <a:gd name="connsiteX5" fmla="*/ 0 w 1576387"/>
              <a:gd name="connsiteY5" fmla="*/ 0 h 2035175"/>
              <a:gd name="connsiteX0" fmla="*/ 0 w 1576387"/>
              <a:gd name="connsiteY0" fmla="*/ 3175 h 2038350"/>
              <a:gd name="connsiteX1" fmla="*/ 1358096 w 1576387"/>
              <a:gd name="connsiteY1" fmla="*/ 0 h 2038350"/>
              <a:gd name="connsiteX2" fmla="*/ 1570037 w 1576387"/>
              <a:gd name="connsiteY2" fmla="*/ 332591 h 2038350"/>
              <a:gd name="connsiteX3" fmla="*/ 1576387 w 1576387"/>
              <a:gd name="connsiteY3" fmla="*/ 2038350 h 2038350"/>
              <a:gd name="connsiteX4" fmla="*/ 0 w 1576387"/>
              <a:gd name="connsiteY4" fmla="*/ 2038350 h 2038350"/>
              <a:gd name="connsiteX5" fmla="*/ 0 w 1576387"/>
              <a:gd name="connsiteY5" fmla="*/ 3175 h 2038350"/>
              <a:gd name="connsiteX0" fmla="*/ 0 w 1576387"/>
              <a:gd name="connsiteY0" fmla="*/ 3175 h 2038350"/>
              <a:gd name="connsiteX1" fmla="*/ 1358096 w 1576387"/>
              <a:gd name="connsiteY1" fmla="*/ 0 h 2038350"/>
              <a:gd name="connsiteX2" fmla="*/ 1570037 w 1576387"/>
              <a:gd name="connsiteY2" fmla="*/ 338941 h 2038350"/>
              <a:gd name="connsiteX3" fmla="*/ 1576387 w 1576387"/>
              <a:gd name="connsiteY3" fmla="*/ 2038350 h 2038350"/>
              <a:gd name="connsiteX4" fmla="*/ 0 w 1576387"/>
              <a:gd name="connsiteY4" fmla="*/ 2038350 h 2038350"/>
              <a:gd name="connsiteX5" fmla="*/ 0 w 1576387"/>
              <a:gd name="connsiteY5" fmla="*/ 3175 h 2038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387" h="2038350">
                <a:moveTo>
                  <a:pt x="0" y="3175"/>
                </a:moveTo>
                <a:lnTo>
                  <a:pt x="1358096" y="0"/>
                </a:lnTo>
                <a:lnTo>
                  <a:pt x="1570037" y="338941"/>
                </a:lnTo>
                <a:cubicBezTo>
                  <a:pt x="1572154" y="907527"/>
                  <a:pt x="1574270" y="1469764"/>
                  <a:pt x="1576387" y="2038350"/>
                </a:cubicBezTo>
                <a:lnTo>
                  <a:pt x="0" y="2038350"/>
                </a:lnTo>
                <a:lnTo>
                  <a:pt x="0" y="3175"/>
                </a:lnTo>
                <a:close/>
              </a:path>
            </a:pathLst>
          </a:custGeom>
          <a:solidFill>
            <a:srgbClr val="404040"/>
          </a:solidFill>
        </p:spPr>
        <p:txBody>
          <a:bodyPr anchor="ctr"/>
          <a:lstStyle>
            <a:lvl1pPr algn="ctr">
              <a:defRPr sz="1400">
                <a:solidFill>
                  <a:schemeClr val="bg1"/>
                </a:solidFill>
              </a:defRPr>
            </a:lvl1pPr>
          </a:lstStyle>
          <a:p>
            <a:r>
              <a:rPr lang="en-US"/>
              <a:t>Click icon to add picture</a:t>
            </a:r>
            <a:endParaRPr lang="en-IN" dirty="0"/>
          </a:p>
        </p:txBody>
      </p:sp>
      <p:sp>
        <p:nvSpPr>
          <p:cNvPr id="50" name="Picture Placeholder 13">
            <a:extLst>
              <a:ext uri="{FF2B5EF4-FFF2-40B4-BE49-F238E27FC236}">
                <a16:creationId xmlns:a16="http://schemas.microsoft.com/office/drawing/2014/main" id="{83446D75-48C3-409C-9AF3-688B0CDA309E}"/>
              </a:ext>
            </a:extLst>
          </p:cNvPr>
          <p:cNvSpPr>
            <a:spLocks noGrp="1"/>
          </p:cNvSpPr>
          <p:nvPr>
            <p:ph type="pic" sz="quarter" idx="11"/>
          </p:nvPr>
        </p:nvSpPr>
        <p:spPr>
          <a:xfrm>
            <a:off x="4316832" y="2475520"/>
            <a:ext cx="1576387" cy="2055115"/>
          </a:xfrm>
          <a:custGeom>
            <a:avLst/>
            <a:gdLst>
              <a:gd name="connsiteX0" fmla="*/ 0 w 1576387"/>
              <a:gd name="connsiteY0" fmla="*/ 0 h 2035175"/>
              <a:gd name="connsiteX1" fmla="*/ 1269196 w 1576387"/>
              <a:gd name="connsiteY1" fmla="*/ 0 h 2035175"/>
              <a:gd name="connsiteX2" fmla="*/ 1576387 w 1576387"/>
              <a:gd name="connsiteY2" fmla="*/ 307191 h 2035175"/>
              <a:gd name="connsiteX3" fmla="*/ 1576387 w 1576387"/>
              <a:gd name="connsiteY3" fmla="*/ 2035175 h 2035175"/>
              <a:gd name="connsiteX4" fmla="*/ 0 w 1576387"/>
              <a:gd name="connsiteY4" fmla="*/ 2035175 h 2035175"/>
              <a:gd name="connsiteX5" fmla="*/ 0 w 1576387"/>
              <a:gd name="connsiteY5" fmla="*/ 0 h 2035175"/>
              <a:gd name="connsiteX0" fmla="*/ 0 w 1576387"/>
              <a:gd name="connsiteY0" fmla="*/ 0 h 2035175"/>
              <a:gd name="connsiteX1" fmla="*/ 1269196 w 1576387"/>
              <a:gd name="connsiteY1" fmla="*/ 0 h 2035175"/>
              <a:gd name="connsiteX2" fmla="*/ 1570037 w 1576387"/>
              <a:gd name="connsiteY2" fmla="*/ 329416 h 2035175"/>
              <a:gd name="connsiteX3" fmla="*/ 1576387 w 1576387"/>
              <a:gd name="connsiteY3" fmla="*/ 2035175 h 2035175"/>
              <a:gd name="connsiteX4" fmla="*/ 0 w 1576387"/>
              <a:gd name="connsiteY4" fmla="*/ 2035175 h 2035175"/>
              <a:gd name="connsiteX5" fmla="*/ 0 w 1576387"/>
              <a:gd name="connsiteY5" fmla="*/ 0 h 2035175"/>
              <a:gd name="connsiteX0" fmla="*/ 0 w 1576387"/>
              <a:gd name="connsiteY0" fmla="*/ 3175 h 2038350"/>
              <a:gd name="connsiteX1" fmla="*/ 1358096 w 1576387"/>
              <a:gd name="connsiteY1" fmla="*/ 0 h 2038350"/>
              <a:gd name="connsiteX2" fmla="*/ 1570037 w 1576387"/>
              <a:gd name="connsiteY2" fmla="*/ 332591 h 2038350"/>
              <a:gd name="connsiteX3" fmla="*/ 1576387 w 1576387"/>
              <a:gd name="connsiteY3" fmla="*/ 2038350 h 2038350"/>
              <a:gd name="connsiteX4" fmla="*/ 0 w 1576387"/>
              <a:gd name="connsiteY4" fmla="*/ 2038350 h 2038350"/>
              <a:gd name="connsiteX5" fmla="*/ 0 w 1576387"/>
              <a:gd name="connsiteY5" fmla="*/ 3175 h 2038350"/>
              <a:gd name="connsiteX0" fmla="*/ 0 w 1576387"/>
              <a:gd name="connsiteY0" fmla="*/ 3175 h 2038350"/>
              <a:gd name="connsiteX1" fmla="*/ 1358096 w 1576387"/>
              <a:gd name="connsiteY1" fmla="*/ 0 h 2038350"/>
              <a:gd name="connsiteX2" fmla="*/ 1570037 w 1576387"/>
              <a:gd name="connsiteY2" fmla="*/ 338941 h 2038350"/>
              <a:gd name="connsiteX3" fmla="*/ 1576387 w 1576387"/>
              <a:gd name="connsiteY3" fmla="*/ 2038350 h 2038350"/>
              <a:gd name="connsiteX4" fmla="*/ 0 w 1576387"/>
              <a:gd name="connsiteY4" fmla="*/ 2038350 h 2038350"/>
              <a:gd name="connsiteX5" fmla="*/ 0 w 1576387"/>
              <a:gd name="connsiteY5" fmla="*/ 3175 h 2038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387" h="2038350">
                <a:moveTo>
                  <a:pt x="0" y="3175"/>
                </a:moveTo>
                <a:lnTo>
                  <a:pt x="1358096" y="0"/>
                </a:lnTo>
                <a:lnTo>
                  <a:pt x="1570037" y="338941"/>
                </a:lnTo>
                <a:cubicBezTo>
                  <a:pt x="1572154" y="907527"/>
                  <a:pt x="1574270" y="1469764"/>
                  <a:pt x="1576387" y="2038350"/>
                </a:cubicBezTo>
                <a:lnTo>
                  <a:pt x="0" y="2038350"/>
                </a:lnTo>
                <a:lnTo>
                  <a:pt x="0" y="3175"/>
                </a:lnTo>
                <a:close/>
              </a:path>
            </a:pathLst>
          </a:custGeom>
          <a:solidFill>
            <a:srgbClr val="404040"/>
          </a:solidFill>
        </p:spPr>
        <p:txBody>
          <a:bodyPr anchor="ctr"/>
          <a:lstStyle>
            <a:lvl1pPr algn="ctr">
              <a:defRPr sz="1400">
                <a:solidFill>
                  <a:schemeClr val="bg1"/>
                </a:solidFill>
              </a:defRPr>
            </a:lvl1pPr>
          </a:lstStyle>
          <a:p>
            <a:r>
              <a:rPr lang="en-US"/>
              <a:t>Click icon to add picture</a:t>
            </a:r>
            <a:endParaRPr lang="en-IN" dirty="0"/>
          </a:p>
        </p:txBody>
      </p:sp>
      <p:sp>
        <p:nvSpPr>
          <p:cNvPr id="51" name="Picture Placeholder 13">
            <a:extLst>
              <a:ext uri="{FF2B5EF4-FFF2-40B4-BE49-F238E27FC236}">
                <a16:creationId xmlns:a16="http://schemas.microsoft.com/office/drawing/2014/main" id="{E65C77C4-E741-4138-A956-1DE849CD318D}"/>
              </a:ext>
            </a:extLst>
          </p:cNvPr>
          <p:cNvSpPr>
            <a:spLocks noGrp="1"/>
          </p:cNvSpPr>
          <p:nvPr>
            <p:ph type="pic" sz="quarter" idx="12"/>
          </p:nvPr>
        </p:nvSpPr>
        <p:spPr>
          <a:xfrm>
            <a:off x="8210718" y="2475520"/>
            <a:ext cx="1576387" cy="2055115"/>
          </a:xfrm>
          <a:custGeom>
            <a:avLst/>
            <a:gdLst>
              <a:gd name="connsiteX0" fmla="*/ 0 w 1576387"/>
              <a:gd name="connsiteY0" fmla="*/ 0 h 2035175"/>
              <a:gd name="connsiteX1" fmla="*/ 1269196 w 1576387"/>
              <a:gd name="connsiteY1" fmla="*/ 0 h 2035175"/>
              <a:gd name="connsiteX2" fmla="*/ 1576387 w 1576387"/>
              <a:gd name="connsiteY2" fmla="*/ 307191 h 2035175"/>
              <a:gd name="connsiteX3" fmla="*/ 1576387 w 1576387"/>
              <a:gd name="connsiteY3" fmla="*/ 2035175 h 2035175"/>
              <a:gd name="connsiteX4" fmla="*/ 0 w 1576387"/>
              <a:gd name="connsiteY4" fmla="*/ 2035175 h 2035175"/>
              <a:gd name="connsiteX5" fmla="*/ 0 w 1576387"/>
              <a:gd name="connsiteY5" fmla="*/ 0 h 2035175"/>
              <a:gd name="connsiteX0" fmla="*/ 0 w 1576387"/>
              <a:gd name="connsiteY0" fmla="*/ 0 h 2035175"/>
              <a:gd name="connsiteX1" fmla="*/ 1269196 w 1576387"/>
              <a:gd name="connsiteY1" fmla="*/ 0 h 2035175"/>
              <a:gd name="connsiteX2" fmla="*/ 1570037 w 1576387"/>
              <a:gd name="connsiteY2" fmla="*/ 329416 h 2035175"/>
              <a:gd name="connsiteX3" fmla="*/ 1576387 w 1576387"/>
              <a:gd name="connsiteY3" fmla="*/ 2035175 h 2035175"/>
              <a:gd name="connsiteX4" fmla="*/ 0 w 1576387"/>
              <a:gd name="connsiteY4" fmla="*/ 2035175 h 2035175"/>
              <a:gd name="connsiteX5" fmla="*/ 0 w 1576387"/>
              <a:gd name="connsiteY5" fmla="*/ 0 h 2035175"/>
              <a:gd name="connsiteX0" fmla="*/ 0 w 1576387"/>
              <a:gd name="connsiteY0" fmla="*/ 3175 h 2038350"/>
              <a:gd name="connsiteX1" fmla="*/ 1358096 w 1576387"/>
              <a:gd name="connsiteY1" fmla="*/ 0 h 2038350"/>
              <a:gd name="connsiteX2" fmla="*/ 1570037 w 1576387"/>
              <a:gd name="connsiteY2" fmla="*/ 332591 h 2038350"/>
              <a:gd name="connsiteX3" fmla="*/ 1576387 w 1576387"/>
              <a:gd name="connsiteY3" fmla="*/ 2038350 h 2038350"/>
              <a:gd name="connsiteX4" fmla="*/ 0 w 1576387"/>
              <a:gd name="connsiteY4" fmla="*/ 2038350 h 2038350"/>
              <a:gd name="connsiteX5" fmla="*/ 0 w 1576387"/>
              <a:gd name="connsiteY5" fmla="*/ 3175 h 2038350"/>
              <a:gd name="connsiteX0" fmla="*/ 0 w 1576387"/>
              <a:gd name="connsiteY0" fmla="*/ 3175 h 2038350"/>
              <a:gd name="connsiteX1" fmla="*/ 1358096 w 1576387"/>
              <a:gd name="connsiteY1" fmla="*/ 0 h 2038350"/>
              <a:gd name="connsiteX2" fmla="*/ 1570037 w 1576387"/>
              <a:gd name="connsiteY2" fmla="*/ 338941 h 2038350"/>
              <a:gd name="connsiteX3" fmla="*/ 1576387 w 1576387"/>
              <a:gd name="connsiteY3" fmla="*/ 2038350 h 2038350"/>
              <a:gd name="connsiteX4" fmla="*/ 0 w 1576387"/>
              <a:gd name="connsiteY4" fmla="*/ 2038350 h 2038350"/>
              <a:gd name="connsiteX5" fmla="*/ 0 w 1576387"/>
              <a:gd name="connsiteY5" fmla="*/ 3175 h 2038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387" h="2038350">
                <a:moveTo>
                  <a:pt x="0" y="3175"/>
                </a:moveTo>
                <a:lnTo>
                  <a:pt x="1358096" y="0"/>
                </a:lnTo>
                <a:lnTo>
                  <a:pt x="1570037" y="338941"/>
                </a:lnTo>
                <a:cubicBezTo>
                  <a:pt x="1572154" y="907527"/>
                  <a:pt x="1574270" y="1469764"/>
                  <a:pt x="1576387" y="2038350"/>
                </a:cubicBezTo>
                <a:lnTo>
                  <a:pt x="0" y="2038350"/>
                </a:lnTo>
                <a:lnTo>
                  <a:pt x="0" y="3175"/>
                </a:lnTo>
                <a:close/>
              </a:path>
            </a:pathLst>
          </a:custGeom>
          <a:solidFill>
            <a:srgbClr val="404040"/>
          </a:solidFill>
        </p:spPr>
        <p:txBody>
          <a:bodyPr anchor="ctr"/>
          <a:lstStyle>
            <a:lvl1pPr algn="ctr">
              <a:defRPr sz="1400">
                <a:solidFill>
                  <a:schemeClr val="bg1"/>
                </a:solidFill>
              </a:defRPr>
            </a:lvl1pPr>
          </a:lstStyle>
          <a:p>
            <a:r>
              <a:rPr lang="en-US"/>
              <a:t>Click icon to add picture</a:t>
            </a:r>
            <a:endParaRPr lang="en-IN" dirty="0"/>
          </a:p>
        </p:txBody>
      </p:sp>
      <p:sp>
        <p:nvSpPr>
          <p:cNvPr id="18" name="Slide Number Placeholder 5">
            <a:extLst>
              <a:ext uri="{FF2B5EF4-FFF2-40B4-BE49-F238E27FC236}">
                <a16:creationId xmlns:a16="http://schemas.microsoft.com/office/drawing/2014/main" id="{891310E6-026C-4D48-A52C-09CA9172CC7A}"/>
              </a:ext>
            </a:extLst>
          </p:cNvPr>
          <p:cNvSpPr txBox="1">
            <a:spLocks/>
          </p:cNvSpPr>
          <p:nvPr userDrawn="1"/>
        </p:nvSpPr>
        <p:spPr>
          <a:xfrm>
            <a:off x="5905500" y="6499675"/>
            <a:ext cx="380999" cy="365125"/>
          </a:xfrm>
          <a:prstGeom prst="rect">
            <a:avLst/>
          </a:prstGeom>
        </p:spPr>
        <p:txBody>
          <a:bodyPr vert="horz" lIns="91440" tIns="45720" rIns="91440" bIns="45720" rtlCol="0" anchor="ctr"/>
          <a:lstStyle>
            <a:defPPr>
              <a:defRPr lang="en-US"/>
            </a:defPPr>
            <a:lvl1pPr marL="0" algn="ctr" defTabSz="914400" rtl="0" eaLnBrk="1" latinLnBrk="0" hangingPunct="1">
              <a:defRPr sz="1000" kern="1200">
                <a:solidFill>
                  <a:schemeClr val="tx1">
                    <a:tint val="75000"/>
                  </a:schemeClr>
                </a:solidFill>
                <a:latin typeface="Poppins" panose="00000500000000000000" pitchFamily="50" charset="0"/>
                <a:ea typeface="+mn-ea"/>
                <a:cs typeface="Poppins" panose="00000500000000000000" pitchFamily="50"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FAF63893-4B0C-4F88-9650-53ECAF8C5052}" type="slidenum">
              <a:rPr kumimoji="0" lang="en-IN" sz="1000" b="0" i="0" u="none" strike="noStrike" kern="1200" cap="none" spc="0" normalizeH="0" baseline="0" noProof="0" smtClean="0">
                <a:ln>
                  <a:noFill/>
                </a:ln>
                <a:solidFill>
                  <a:prstClr val="black">
                    <a:tint val="75000"/>
                  </a:prstClr>
                </a:solidFill>
                <a:effectLst/>
                <a:uLnTx/>
                <a:uFillTx/>
                <a:latin typeface="Poppins" panose="00000500000000000000" pitchFamily="50" charset="0"/>
                <a:ea typeface="+mn-ea"/>
                <a:cs typeface="Poppins" panose="00000500000000000000" pitchFamily="50" charset="0"/>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IN" sz="1000" b="0" i="0" u="none" strike="noStrike" kern="1200" cap="none" spc="0" normalizeH="0" baseline="0" noProof="0" dirty="0">
              <a:ln>
                <a:noFill/>
              </a:ln>
              <a:solidFill>
                <a:prstClr val="black">
                  <a:tint val="75000"/>
                </a:prstClr>
              </a:solidFill>
              <a:effectLst/>
              <a:uLnTx/>
              <a:uFillTx/>
              <a:latin typeface="Poppins" panose="00000500000000000000" pitchFamily="50" charset="0"/>
              <a:ea typeface="+mn-ea"/>
              <a:cs typeface="Poppins" panose="00000500000000000000" pitchFamily="50" charset="0"/>
            </a:endParaRPr>
          </a:p>
        </p:txBody>
      </p:sp>
    </p:spTree>
    <p:extLst>
      <p:ext uri="{BB962C8B-B14F-4D97-AF65-F5344CB8AC3E}">
        <p14:creationId xmlns:p14="http://schemas.microsoft.com/office/powerpoint/2010/main" val="2018169072"/>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Award and Certificate 1">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EA77E4D2-B742-42FB-B709-EE648C8FCA0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23952" y="0"/>
            <a:ext cx="12192000" cy="55002"/>
          </a:xfrm>
          <a:prstGeom prst="rect">
            <a:avLst/>
          </a:prstGeom>
        </p:spPr>
      </p:pic>
      <p:sp>
        <p:nvSpPr>
          <p:cNvPr id="4" name="Rectangle 3">
            <a:extLst>
              <a:ext uri="{FF2B5EF4-FFF2-40B4-BE49-F238E27FC236}">
                <a16:creationId xmlns:a16="http://schemas.microsoft.com/office/drawing/2014/main" id="{C046B851-BD79-4D4B-AD11-B421969D2684}"/>
              </a:ext>
            </a:extLst>
          </p:cNvPr>
          <p:cNvSpPr/>
          <p:nvPr userDrawn="1"/>
        </p:nvSpPr>
        <p:spPr>
          <a:xfrm>
            <a:off x="11518084" y="125835"/>
            <a:ext cx="140536" cy="140536"/>
          </a:xfrm>
          <a:prstGeom prst="rect">
            <a:avLst/>
          </a:prstGeom>
          <a:solidFill>
            <a:srgbClr val="FE5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4C03238E-6963-4E4D-BBD1-21BBB875F9CD}"/>
              </a:ext>
            </a:extLst>
          </p:cNvPr>
          <p:cNvSpPr/>
          <p:nvPr userDrawn="1"/>
        </p:nvSpPr>
        <p:spPr>
          <a:xfrm>
            <a:off x="11734492" y="125835"/>
            <a:ext cx="140536" cy="140536"/>
          </a:xfrm>
          <a:prstGeom prst="rect">
            <a:avLst/>
          </a:prstGeom>
          <a:solidFill>
            <a:srgbClr val="6DCD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B8E227E7-5C0D-4056-AB17-0C3268D89C1D}"/>
              </a:ext>
            </a:extLst>
          </p:cNvPr>
          <p:cNvSpPr/>
          <p:nvPr userDrawn="1"/>
        </p:nvSpPr>
        <p:spPr>
          <a:xfrm>
            <a:off x="11950900" y="125835"/>
            <a:ext cx="140536" cy="140536"/>
          </a:xfrm>
          <a:prstGeom prst="rect">
            <a:avLst/>
          </a:prstGeom>
          <a:solidFill>
            <a:srgbClr val="004E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78528C0C-32CD-4B60-8712-7C5FC9584248}"/>
              </a:ext>
            </a:extLst>
          </p:cNvPr>
          <p:cNvSpPr txBox="1"/>
          <p:nvPr userDrawn="1"/>
        </p:nvSpPr>
        <p:spPr>
          <a:xfrm>
            <a:off x="0" y="6575289"/>
            <a:ext cx="3110147" cy="230832"/>
          </a:xfrm>
          <a:prstGeom prst="rect">
            <a:avLst/>
          </a:prstGeom>
          <a:noFill/>
        </p:spPr>
        <p:txBody>
          <a:bodyPr wrap="none" rtlCol="0">
            <a:spAutoFit/>
          </a:bodyPr>
          <a:lstStyle/>
          <a:p>
            <a:pPr algn="r"/>
            <a:r>
              <a:rPr lang="en-US" sz="900" dirty="0">
                <a:solidFill>
                  <a:schemeClr val="tx1">
                    <a:lumMod val="50000"/>
                    <a:lumOff val="50000"/>
                  </a:schemeClr>
                </a:solidFill>
                <a:latin typeface="Poppins" panose="00000500000000000000" pitchFamily="50" charset="0"/>
                <a:cs typeface="Poppins" panose="00000500000000000000" pitchFamily="50" charset="0"/>
              </a:rPr>
              <a:t>© COPYRIGHT 2022, TREDENCE. ALL RIGHTS RESERVED</a:t>
            </a:r>
            <a:endParaRPr lang="en-IN" sz="900" dirty="0">
              <a:solidFill>
                <a:schemeClr val="tx1">
                  <a:lumMod val="50000"/>
                  <a:lumOff val="50000"/>
                </a:schemeClr>
              </a:solidFill>
              <a:latin typeface="Poppins" panose="00000500000000000000" pitchFamily="50" charset="0"/>
              <a:cs typeface="Poppins" panose="00000500000000000000" pitchFamily="50" charset="0"/>
            </a:endParaRPr>
          </a:p>
        </p:txBody>
      </p:sp>
      <p:grpSp>
        <p:nvGrpSpPr>
          <p:cNvPr id="8" name="Group 7">
            <a:extLst>
              <a:ext uri="{FF2B5EF4-FFF2-40B4-BE49-F238E27FC236}">
                <a16:creationId xmlns:a16="http://schemas.microsoft.com/office/drawing/2014/main" id="{98214D7B-D29D-4378-9E7D-B63740ED85C9}"/>
              </a:ext>
            </a:extLst>
          </p:cNvPr>
          <p:cNvGrpSpPr/>
          <p:nvPr userDrawn="1"/>
        </p:nvGrpSpPr>
        <p:grpSpPr>
          <a:xfrm>
            <a:off x="5902296" y="6657690"/>
            <a:ext cx="387409" cy="0"/>
            <a:chOff x="5905144" y="6657690"/>
            <a:chExt cx="387409" cy="0"/>
          </a:xfrm>
        </p:grpSpPr>
        <p:cxnSp>
          <p:nvCxnSpPr>
            <p:cNvPr id="9" name="Straight Connector 8">
              <a:extLst>
                <a:ext uri="{FF2B5EF4-FFF2-40B4-BE49-F238E27FC236}">
                  <a16:creationId xmlns:a16="http://schemas.microsoft.com/office/drawing/2014/main" id="{153AA31C-1EA9-44F8-B0B9-7CF32138F11D}"/>
                </a:ext>
              </a:extLst>
            </p:cNvPr>
            <p:cNvCxnSpPr>
              <a:cxnSpLocks/>
            </p:cNvCxnSpPr>
            <p:nvPr userDrawn="1"/>
          </p:nvCxnSpPr>
          <p:spPr>
            <a:xfrm>
              <a:off x="5905144" y="6657690"/>
              <a:ext cx="71215" cy="0"/>
            </a:xfrm>
            <a:prstGeom prst="line">
              <a:avLst/>
            </a:prstGeom>
            <a:ln w="28575">
              <a:solidFill>
                <a:srgbClr val="FE5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AB8FBDF-7E0E-4D7E-862D-428314E932F1}"/>
                </a:ext>
              </a:extLst>
            </p:cNvPr>
            <p:cNvCxnSpPr>
              <a:cxnSpLocks/>
            </p:cNvCxnSpPr>
            <p:nvPr userDrawn="1"/>
          </p:nvCxnSpPr>
          <p:spPr>
            <a:xfrm>
              <a:off x="6221338" y="6657690"/>
              <a:ext cx="71215" cy="0"/>
            </a:xfrm>
            <a:prstGeom prst="line">
              <a:avLst/>
            </a:prstGeom>
            <a:ln w="28575">
              <a:solidFill>
                <a:srgbClr val="FE5000"/>
              </a:solidFill>
            </a:ln>
          </p:spPr>
          <p:style>
            <a:lnRef idx="1">
              <a:schemeClr val="accent1"/>
            </a:lnRef>
            <a:fillRef idx="0">
              <a:schemeClr val="accent1"/>
            </a:fillRef>
            <a:effectRef idx="0">
              <a:schemeClr val="accent1"/>
            </a:effectRef>
            <a:fontRef idx="minor">
              <a:schemeClr val="tx1"/>
            </a:fontRef>
          </p:style>
        </p:cxnSp>
      </p:grpSp>
      <p:pic>
        <p:nvPicPr>
          <p:cNvPr id="11" name="Graphic 10">
            <a:extLst>
              <a:ext uri="{FF2B5EF4-FFF2-40B4-BE49-F238E27FC236}">
                <a16:creationId xmlns:a16="http://schemas.microsoft.com/office/drawing/2014/main" id="{6316D5ED-ED5A-4DEA-A26A-D216A8E5F18A}"/>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734492" y="6583835"/>
            <a:ext cx="180984" cy="192001"/>
          </a:xfrm>
          <a:prstGeom prst="rect">
            <a:avLst/>
          </a:prstGeom>
        </p:spPr>
      </p:pic>
      <p:cxnSp>
        <p:nvCxnSpPr>
          <p:cNvPr id="12" name="Straight Connector 11">
            <a:extLst>
              <a:ext uri="{FF2B5EF4-FFF2-40B4-BE49-F238E27FC236}">
                <a16:creationId xmlns:a16="http://schemas.microsoft.com/office/drawing/2014/main" id="{859A14B3-7083-444C-AE90-1951DA124D3E}"/>
              </a:ext>
            </a:extLst>
          </p:cNvPr>
          <p:cNvCxnSpPr>
            <a:cxnSpLocks/>
          </p:cNvCxnSpPr>
          <p:nvPr userDrawn="1"/>
        </p:nvCxnSpPr>
        <p:spPr>
          <a:xfrm>
            <a:off x="0" y="6496048"/>
            <a:ext cx="121920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0" name="Title 18">
            <a:extLst>
              <a:ext uri="{FF2B5EF4-FFF2-40B4-BE49-F238E27FC236}">
                <a16:creationId xmlns:a16="http://schemas.microsoft.com/office/drawing/2014/main" id="{7725916F-093B-4C56-85A1-46E7828AF415}"/>
              </a:ext>
            </a:extLst>
          </p:cNvPr>
          <p:cNvSpPr>
            <a:spLocks noGrp="1"/>
          </p:cNvSpPr>
          <p:nvPr>
            <p:ph type="title"/>
          </p:nvPr>
        </p:nvSpPr>
        <p:spPr>
          <a:xfrm>
            <a:off x="294132" y="539496"/>
            <a:ext cx="11603736" cy="584775"/>
          </a:xfrm>
          <a:prstGeom prst="rect">
            <a:avLst/>
          </a:prstGeom>
        </p:spPr>
        <p:txBody>
          <a:bodyPr/>
          <a:lstStyle>
            <a:lvl1pPr algn="ctr">
              <a:defRPr lang="en-US" sz="2800" b="1" kern="1200" smtClean="0">
                <a:solidFill>
                  <a:schemeClr val="tx1"/>
                </a:solidFill>
                <a:latin typeface="Poppins" panose="00000500000000000000" pitchFamily="50" charset="0"/>
                <a:ea typeface="+mn-ea"/>
                <a:cs typeface="Poppins" panose="00000500000000000000" pitchFamily="50" charset="0"/>
              </a:defRPr>
            </a:lvl1pPr>
          </a:lstStyle>
          <a:p>
            <a:r>
              <a:rPr lang="en-US"/>
              <a:t>Click to edit Master title style</a:t>
            </a:r>
            <a:endParaRPr lang="en-IN" dirty="0"/>
          </a:p>
        </p:txBody>
      </p:sp>
      <p:sp>
        <p:nvSpPr>
          <p:cNvPr id="22" name="Content Placeholder 15">
            <a:extLst>
              <a:ext uri="{FF2B5EF4-FFF2-40B4-BE49-F238E27FC236}">
                <a16:creationId xmlns:a16="http://schemas.microsoft.com/office/drawing/2014/main" id="{4E9102DA-E00E-4ECF-BF26-F0F9AEBADA55}"/>
              </a:ext>
            </a:extLst>
          </p:cNvPr>
          <p:cNvSpPr>
            <a:spLocks noGrp="1"/>
          </p:cNvSpPr>
          <p:nvPr>
            <p:ph sz="quarter" idx="11" hasCustomPrompt="1"/>
          </p:nvPr>
        </p:nvSpPr>
        <p:spPr>
          <a:xfrm>
            <a:off x="1896895" y="1326661"/>
            <a:ext cx="8040687" cy="320088"/>
          </a:xfrm>
          <a:prstGeom prst="rect">
            <a:avLst/>
          </a:prstGeom>
          <a:noFill/>
        </p:spPr>
        <p:txBody>
          <a:bodyPr wrap="square" rtlCol="0">
            <a:spAutoFit/>
          </a:bodyPr>
          <a:lstStyle>
            <a:lvl1pPr marL="0" indent="0" algn="ctr">
              <a:buNone/>
              <a:defRPr lang="en-US" sz="1600" smtClean="0">
                <a:latin typeface="+mn-lt"/>
                <a:cs typeface="Poppins Light" panose="00000400000000000000" pitchFamily="50" charset="0"/>
              </a:defRPr>
            </a:lvl1pPr>
            <a:lvl2pPr>
              <a:defRPr lang="en-US" sz="1600" smtClean="0">
                <a:latin typeface="Poppins Light" panose="00000400000000000000" pitchFamily="50" charset="0"/>
                <a:cs typeface="Poppins Light" panose="00000400000000000000" pitchFamily="50" charset="0"/>
              </a:defRPr>
            </a:lvl2pPr>
            <a:lvl3pPr>
              <a:defRPr lang="en-US" sz="1600" smtClean="0">
                <a:latin typeface="Poppins Light" panose="00000400000000000000" pitchFamily="50" charset="0"/>
                <a:cs typeface="Poppins Light" panose="00000400000000000000" pitchFamily="50" charset="0"/>
              </a:defRPr>
            </a:lvl3pPr>
            <a:lvl4pPr>
              <a:defRPr lang="en-US" sz="1600" smtClean="0">
                <a:latin typeface="Poppins Light" panose="00000400000000000000" pitchFamily="50" charset="0"/>
                <a:cs typeface="Poppins Light" panose="00000400000000000000" pitchFamily="50" charset="0"/>
              </a:defRPr>
            </a:lvl4pPr>
            <a:lvl5pPr>
              <a:defRPr lang="en-IN" sz="1600">
                <a:latin typeface="Poppins Light" panose="00000400000000000000" pitchFamily="50" charset="0"/>
                <a:cs typeface="Poppins Light" panose="00000400000000000000" pitchFamily="50" charset="0"/>
              </a:defRPr>
            </a:lvl5pPr>
          </a:lstStyle>
          <a:p>
            <a:pPr algn="ctr"/>
            <a:r>
              <a:rPr lang="en-US" sz="1600" dirty="0">
                <a:latin typeface="Poppins Light" panose="00000400000000000000" pitchFamily="50" charset="0"/>
                <a:cs typeface="Poppins Light" panose="00000400000000000000" pitchFamily="50" charset="0"/>
              </a:rPr>
              <a:t>Click to add Text</a:t>
            </a:r>
            <a:endParaRPr lang="en-IN" sz="1600" dirty="0">
              <a:latin typeface="Poppins Light" panose="00000400000000000000" pitchFamily="50" charset="0"/>
              <a:cs typeface="Poppins Light" panose="00000400000000000000" pitchFamily="50" charset="0"/>
            </a:endParaRPr>
          </a:p>
        </p:txBody>
      </p:sp>
      <p:sp>
        <p:nvSpPr>
          <p:cNvPr id="17" name="Slide Number Placeholder 5">
            <a:extLst>
              <a:ext uri="{FF2B5EF4-FFF2-40B4-BE49-F238E27FC236}">
                <a16:creationId xmlns:a16="http://schemas.microsoft.com/office/drawing/2014/main" id="{186E5748-9F80-4FB1-AB57-FC8B4106DD2B}"/>
              </a:ext>
            </a:extLst>
          </p:cNvPr>
          <p:cNvSpPr txBox="1">
            <a:spLocks/>
          </p:cNvSpPr>
          <p:nvPr userDrawn="1"/>
        </p:nvSpPr>
        <p:spPr>
          <a:xfrm>
            <a:off x="5905500" y="6499675"/>
            <a:ext cx="380999" cy="365125"/>
          </a:xfrm>
          <a:prstGeom prst="rect">
            <a:avLst/>
          </a:prstGeom>
        </p:spPr>
        <p:txBody>
          <a:bodyPr vert="horz" lIns="91440" tIns="45720" rIns="91440" bIns="45720" rtlCol="0" anchor="ctr"/>
          <a:lstStyle>
            <a:defPPr>
              <a:defRPr lang="en-US"/>
            </a:defPPr>
            <a:lvl1pPr marL="0" algn="ctr" defTabSz="914400" rtl="0" eaLnBrk="1" latinLnBrk="0" hangingPunct="1">
              <a:defRPr sz="1000" kern="1200">
                <a:solidFill>
                  <a:schemeClr val="tx1">
                    <a:tint val="75000"/>
                  </a:schemeClr>
                </a:solidFill>
                <a:latin typeface="Poppins" panose="00000500000000000000" pitchFamily="50" charset="0"/>
                <a:ea typeface="+mn-ea"/>
                <a:cs typeface="Poppins" panose="00000500000000000000" pitchFamily="50"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FAF63893-4B0C-4F88-9650-53ECAF8C5052}" type="slidenum">
              <a:rPr kumimoji="0" lang="en-IN" sz="1000" b="0" i="0" u="none" strike="noStrike" kern="1200" cap="none" spc="0" normalizeH="0" baseline="0" noProof="0" smtClean="0">
                <a:ln>
                  <a:noFill/>
                </a:ln>
                <a:solidFill>
                  <a:prstClr val="black">
                    <a:tint val="75000"/>
                  </a:prstClr>
                </a:solidFill>
                <a:effectLst/>
                <a:uLnTx/>
                <a:uFillTx/>
                <a:latin typeface="Poppins" panose="00000500000000000000" pitchFamily="50" charset="0"/>
                <a:ea typeface="+mn-ea"/>
                <a:cs typeface="Poppins" panose="00000500000000000000" pitchFamily="50" charset="0"/>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IN" sz="1000" b="0" i="0" u="none" strike="noStrike" kern="1200" cap="none" spc="0" normalizeH="0" baseline="0" noProof="0" dirty="0">
              <a:ln>
                <a:noFill/>
              </a:ln>
              <a:solidFill>
                <a:prstClr val="black">
                  <a:tint val="75000"/>
                </a:prstClr>
              </a:solidFill>
              <a:effectLst/>
              <a:uLnTx/>
              <a:uFillTx/>
              <a:latin typeface="Poppins" panose="00000500000000000000" pitchFamily="50" charset="0"/>
              <a:ea typeface="+mn-ea"/>
              <a:cs typeface="Poppins" panose="00000500000000000000" pitchFamily="50" charset="0"/>
            </a:endParaRPr>
          </a:p>
        </p:txBody>
      </p:sp>
    </p:spTree>
    <p:extLst>
      <p:ext uri="{BB962C8B-B14F-4D97-AF65-F5344CB8AC3E}">
        <p14:creationId xmlns:p14="http://schemas.microsoft.com/office/powerpoint/2010/main" val="645240130"/>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Certificate Layout">
    <p:spTree>
      <p:nvGrpSpPr>
        <p:cNvPr id="1" name=""/>
        <p:cNvGrpSpPr/>
        <p:nvPr/>
      </p:nvGrpSpPr>
      <p:grpSpPr>
        <a:xfrm>
          <a:off x="0" y="0"/>
          <a:ext cx="0" cy="0"/>
          <a:chOff x="0" y="0"/>
          <a:chExt cx="0" cy="0"/>
        </a:xfrm>
      </p:grpSpPr>
      <p:pic>
        <p:nvPicPr>
          <p:cNvPr id="3" name="Picture 2" descr="Shape&#10;&#10;Description automatically generated">
            <a:extLst>
              <a:ext uri="{FF2B5EF4-FFF2-40B4-BE49-F238E27FC236}">
                <a16:creationId xmlns:a16="http://schemas.microsoft.com/office/drawing/2014/main" id="{6FF2CB16-AD33-44AA-8665-CF7167E6D43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Rectangle 4">
            <a:extLst>
              <a:ext uri="{FF2B5EF4-FFF2-40B4-BE49-F238E27FC236}">
                <a16:creationId xmlns:a16="http://schemas.microsoft.com/office/drawing/2014/main" id="{21C88B79-8D93-437B-A8F4-54700C903F2C}"/>
              </a:ext>
            </a:extLst>
          </p:cNvPr>
          <p:cNvSpPr/>
          <p:nvPr userDrawn="1"/>
        </p:nvSpPr>
        <p:spPr>
          <a:xfrm>
            <a:off x="194733" y="203199"/>
            <a:ext cx="11768667" cy="6451601"/>
          </a:xfrm>
          <a:prstGeom prst="rect">
            <a:avLst/>
          </a:prstGeom>
          <a:noFill/>
          <a:ln w="28575">
            <a:solidFill>
              <a:srgbClr val="FE5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7F40C68B-50FD-4ABE-9A70-01D2FBDE1E73}"/>
              </a:ext>
            </a:extLst>
          </p:cNvPr>
          <p:cNvSpPr txBox="1"/>
          <p:nvPr userDrawn="1"/>
        </p:nvSpPr>
        <p:spPr>
          <a:xfrm>
            <a:off x="9160933" y="518693"/>
            <a:ext cx="2654052" cy="307777"/>
          </a:xfrm>
          <a:prstGeom prst="rect">
            <a:avLst/>
          </a:prstGeom>
          <a:noFill/>
        </p:spPr>
        <p:txBody>
          <a:bodyPr wrap="square" rtlCol="0">
            <a:spAutoFit/>
          </a:bodyPr>
          <a:lstStyle/>
          <a:p>
            <a:pPr algn="r"/>
            <a:r>
              <a:rPr lang="en-US" sz="1400" b="1" dirty="0">
                <a:latin typeface="Poppins" panose="00000500000000000000" pitchFamily="50" charset="0"/>
                <a:cs typeface="Poppins" panose="00000500000000000000" pitchFamily="50" charset="0"/>
              </a:rPr>
              <a:t>TREDENCE VALUES</a:t>
            </a:r>
          </a:p>
        </p:txBody>
      </p:sp>
      <p:sp>
        <p:nvSpPr>
          <p:cNvPr id="7" name="TextBox 6">
            <a:extLst>
              <a:ext uri="{FF2B5EF4-FFF2-40B4-BE49-F238E27FC236}">
                <a16:creationId xmlns:a16="http://schemas.microsoft.com/office/drawing/2014/main" id="{873CF2D4-21ED-4AC7-9620-DA42D2F5867C}"/>
              </a:ext>
            </a:extLst>
          </p:cNvPr>
          <p:cNvSpPr txBox="1"/>
          <p:nvPr userDrawn="1"/>
        </p:nvSpPr>
        <p:spPr>
          <a:xfrm>
            <a:off x="10254449" y="704067"/>
            <a:ext cx="1560536" cy="305853"/>
          </a:xfrm>
          <a:prstGeom prst="rect">
            <a:avLst/>
          </a:prstGeom>
          <a:noFill/>
        </p:spPr>
        <p:txBody>
          <a:bodyPr wrap="square" rtlCol="0">
            <a:spAutoFit/>
          </a:bodyPr>
          <a:lstStyle/>
          <a:p>
            <a:pPr algn="r">
              <a:lnSpc>
                <a:spcPts val="1800"/>
              </a:lnSpc>
            </a:pPr>
            <a:r>
              <a:rPr lang="en-US" sz="1050" dirty="0">
                <a:latin typeface="Poppins" panose="00000500000000000000" pitchFamily="50" charset="0"/>
                <a:cs typeface="Poppins" panose="00000500000000000000" pitchFamily="50" charset="0"/>
              </a:rPr>
              <a:t>BE ENTREPRENEURIAL</a:t>
            </a:r>
          </a:p>
        </p:txBody>
      </p:sp>
      <p:sp>
        <p:nvSpPr>
          <p:cNvPr id="8" name="TextBox 7">
            <a:extLst>
              <a:ext uri="{FF2B5EF4-FFF2-40B4-BE49-F238E27FC236}">
                <a16:creationId xmlns:a16="http://schemas.microsoft.com/office/drawing/2014/main" id="{DF6DF3F2-50B5-4E67-ABE0-4EE1387DC061}"/>
              </a:ext>
            </a:extLst>
          </p:cNvPr>
          <p:cNvSpPr txBox="1"/>
          <p:nvPr userDrawn="1"/>
        </p:nvSpPr>
        <p:spPr>
          <a:xfrm>
            <a:off x="3846765" y="3302770"/>
            <a:ext cx="4498470" cy="830997"/>
          </a:xfrm>
          <a:prstGeom prst="rect">
            <a:avLst/>
          </a:prstGeom>
          <a:noFill/>
        </p:spPr>
        <p:txBody>
          <a:bodyPr wrap="square" rtlCol="0">
            <a:spAutoFit/>
          </a:bodyPr>
          <a:lstStyle/>
          <a:p>
            <a:pPr algn="ctr"/>
            <a:r>
              <a:rPr lang="en-US" sz="2400" b="1" dirty="0">
                <a:latin typeface="Playfair Display" panose="00000500000000000000" pitchFamily="2" charset="0"/>
                <a:cs typeface="Poppins Light" panose="00000400000000000000" pitchFamily="50" charset="0"/>
              </a:rPr>
              <a:t>THIS CERTIFICATE IS PROUDLY PRESENTED TO</a:t>
            </a:r>
          </a:p>
        </p:txBody>
      </p:sp>
      <p:sp>
        <p:nvSpPr>
          <p:cNvPr id="9" name="TextBox 8">
            <a:extLst>
              <a:ext uri="{FF2B5EF4-FFF2-40B4-BE49-F238E27FC236}">
                <a16:creationId xmlns:a16="http://schemas.microsoft.com/office/drawing/2014/main" id="{0FE9C977-DD37-4BE4-B76F-6E09DDE857D3}"/>
              </a:ext>
            </a:extLst>
          </p:cNvPr>
          <p:cNvSpPr txBox="1"/>
          <p:nvPr userDrawn="1"/>
        </p:nvSpPr>
        <p:spPr>
          <a:xfrm>
            <a:off x="3392463" y="881025"/>
            <a:ext cx="5407074" cy="323165"/>
          </a:xfrm>
          <a:prstGeom prst="rect">
            <a:avLst/>
          </a:prstGeom>
          <a:noFill/>
        </p:spPr>
        <p:txBody>
          <a:bodyPr wrap="square" rtlCol="0">
            <a:spAutoFit/>
          </a:bodyPr>
          <a:lstStyle/>
          <a:p>
            <a:pPr algn="ctr">
              <a:lnSpc>
                <a:spcPts val="1800"/>
              </a:lnSpc>
            </a:pPr>
            <a:r>
              <a:rPr lang="en-US" sz="1200" dirty="0">
                <a:latin typeface="Poppins Light" panose="00000400000000000000" pitchFamily="50" charset="0"/>
                <a:cs typeface="Poppins Light" panose="00000400000000000000" pitchFamily="50" charset="0"/>
              </a:rPr>
              <a:t>RECOGNIZING</a:t>
            </a:r>
          </a:p>
        </p:txBody>
      </p:sp>
      <p:cxnSp>
        <p:nvCxnSpPr>
          <p:cNvPr id="10" name="Straight Connector 9">
            <a:extLst>
              <a:ext uri="{FF2B5EF4-FFF2-40B4-BE49-F238E27FC236}">
                <a16:creationId xmlns:a16="http://schemas.microsoft.com/office/drawing/2014/main" id="{E3460625-05A7-45AD-AAA9-D6F544BF5979}"/>
              </a:ext>
            </a:extLst>
          </p:cNvPr>
          <p:cNvCxnSpPr/>
          <p:nvPr userDrawn="1"/>
        </p:nvCxnSpPr>
        <p:spPr>
          <a:xfrm>
            <a:off x="4961467" y="1018865"/>
            <a:ext cx="508000" cy="0"/>
          </a:xfrm>
          <a:prstGeom prst="line">
            <a:avLst/>
          </a:prstGeom>
        </p:spPr>
        <p:style>
          <a:lnRef idx="1">
            <a:schemeClr val="accent3"/>
          </a:lnRef>
          <a:fillRef idx="0">
            <a:schemeClr val="accent3"/>
          </a:fillRef>
          <a:effectRef idx="0">
            <a:schemeClr val="accent3"/>
          </a:effectRef>
          <a:fontRef idx="minor">
            <a:schemeClr val="tx1"/>
          </a:fontRef>
        </p:style>
      </p:cxnSp>
      <p:cxnSp>
        <p:nvCxnSpPr>
          <p:cNvPr id="11" name="Straight Connector 10">
            <a:extLst>
              <a:ext uri="{FF2B5EF4-FFF2-40B4-BE49-F238E27FC236}">
                <a16:creationId xmlns:a16="http://schemas.microsoft.com/office/drawing/2014/main" id="{8D1A9DD4-6580-454E-83A3-26E5E35571C5}"/>
              </a:ext>
            </a:extLst>
          </p:cNvPr>
          <p:cNvCxnSpPr/>
          <p:nvPr userDrawn="1"/>
        </p:nvCxnSpPr>
        <p:spPr>
          <a:xfrm>
            <a:off x="6731001" y="1018865"/>
            <a:ext cx="508000" cy="0"/>
          </a:xfrm>
          <a:prstGeom prst="line">
            <a:avLst/>
          </a:prstGeom>
        </p:spPr>
        <p:style>
          <a:lnRef idx="1">
            <a:schemeClr val="accent3"/>
          </a:lnRef>
          <a:fillRef idx="0">
            <a:schemeClr val="accent3"/>
          </a:fillRef>
          <a:effectRef idx="0">
            <a:schemeClr val="accent3"/>
          </a:effectRef>
          <a:fontRef idx="minor">
            <a:schemeClr val="tx1"/>
          </a:fontRef>
        </p:style>
      </p:cxnSp>
      <p:pic>
        <p:nvPicPr>
          <p:cNvPr id="15" name="Graphic 14">
            <a:extLst>
              <a:ext uri="{FF2B5EF4-FFF2-40B4-BE49-F238E27FC236}">
                <a16:creationId xmlns:a16="http://schemas.microsoft.com/office/drawing/2014/main" id="{AAAB0C2B-2211-4B84-86CC-5C8C776CD29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9933538" y="5590399"/>
            <a:ext cx="2029862" cy="245331"/>
          </a:xfrm>
          <a:prstGeom prst="rect">
            <a:avLst/>
          </a:prstGeom>
        </p:spPr>
      </p:pic>
      <p:sp>
        <p:nvSpPr>
          <p:cNvPr id="16" name="TextBox 15">
            <a:extLst>
              <a:ext uri="{FF2B5EF4-FFF2-40B4-BE49-F238E27FC236}">
                <a16:creationId xmlns:a16="http://schemas.microsoft.com/office/drawing/2014/main" id="{26C054E9-A4BD-49B1-AEEC-761EDACCC4C8}"/>
              </a:ext>
            </a:extLst>
          </p:cNvPr>
          <p:cNvSpPr txBox="1"/>
          <p:nvPr userDrawn="1"/>
        </p:nvSpPr>
        <p:spPr>
          <a:xfrm>
            <a:off x="10084305" y="5617248"/>
            <a:ext cx="1423788" cy="230832"/>
          </a:xfrm>
          <a:prstGeom prst="rect">
            <a:avLst/>
          </a:prstGeom>
          <a:noFill/>
        </p:spPr>
        <p:txBody>
          <a:bodyPr wrap="none" rtlCol="0">
            <a:spAutoFit/>
          </a:bodyPr>
          <a:lstStyle/>
          <a:p>
            <a:r>
              <a:rPr lang="en-IN" sz="900" spc="300" dirty="0">
                <a:solidFill>
                  <a:schemeClr val="bg1"/>
                </a:solidFill>
                <a:latin typeface="Poppins" panose="00000500000000000000" pitchFamily="50" charset="0"/>
                <a:cs typeface="Poppins" panose="00000500000000000000" pitchFamily="50" charset="0"/>
              </a:rPr>
              <a:t>PRESENTED BY</a:t>
            </a:r>
          </a:p>
        </p:txBody>
      </p:sp>
      <p:pic>
        <p:nvPicPr>
          <p:cNvPr id="17" name="Graphic 16">
            <a:extLst>
              <a:ext uri="{FF2B5EF4-FFF2-40B4-BE49-F238E27FC236}">
                <a16:creationId xmlns:a16="http://schemas.microsoft.com/office/drawing/2014/main" id="{4B26DF0C-CD0D-460B-B469-3A43510EE7C2}"/>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478733" y="5561477"/>
            <a:ext cx="311678" cy="311678"/>
          </a:xfrm>
          <a:prstGeom prst="rect">
            <a:avLst/>
          </a:prstGeom>
        </p:spPr>
      </p:pic>
      <p:pic>
        <p:nvPicPr>
          <p:cNvPr id="18" name="Graphic 17">
            <a:extLst>
              <a:ext uri="{FF2B5EF4-FFF2-40B4-BE49-F238E27FC236}">
                <a16:creationId xmlns:a16="http://schemas.microsoft.com/office/drawing/2014/main" id="{4E6330CB-71D8-46FD-83B5-7C41DE08001C}"/>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5072566" y="1291219"/>
            <a:ext cx="2046868" cy="1930127"/>
          </a:xfrm>
          <a:prstGeom prst="rect">
            <a:avLst/>
          </a:prstGeom>
        </p:spPr>
      </p:pic>
      <p:pic>
        <p:nvPicPr>
          <p:cNvPr id="19" name="Graphic 18">
            <a:extLst>
              <a:ext uri="{FF2B5EF4-FFF2-40B4-BE49-F238E27FC236}">
                <a16:creationId xmlns:a16="http://schemas.microsoft.com/office/drawing/2014/main" id="{87A5020B-661B-4EF7-BBF4-095231302A6F}"/>
              </a:ext>
            </a:extLst>
          </p:cNvPr>
          <p:cNvPicPr>
            <a:picLocks noChangeAspect="1"/>
          </p:cNvPicPr>
          <p:nvPr userDrawn="1"/>
        </p:nvPicPr>
        <p:blipFill>
          <a:blip r:embed="rId9">
            <a:extLst>
              <a:ext uri="{96DAC541-7B7A-43D3-8B79-37D633B846F1}">
                <asvg:svgBlip xmlns:asvg="http://schemas.microsoft.com/office/drawing/2016/SVG/main" r:embed="rId10"/>
              </a:ext>
            </a:extLst>
          </a:blip>
          <a:stretch>
            <a:fillRect/>
          </a:stretch>
        </p:blipFill>
        <p:spPr>
          <a:xfrm>
            <a:off x="486422" y="518693"/>
            <a:ext cx="2122695" cy="446883"/>
          </a:xfrm>
          <a:prstGeom prst="rect">
            <a:avLst/>
          </a:prstGeom>
        </p:spPr>
      </p:pic>
      <p:sp>
        <p:nvSpPr>
          <p:cNvPr id="28" name="Text Placeholder 25">
            <a:extLst>
              <a:ext uri="{FF2B5EF4-FFF2-40B4-BE49-F238E27FC236}">
                <a16:creationId xmlns:a16="http://schemas.microsoft.com/office/drawing/2014/main" id="{18631DE6-05EC-4B44-93B5-04B43051DB90}"/>
              </a:ext>
            </a:extLst>
          </p:cNvPr>
          <p:cNvSpPr>
            <a:spLocks noGrp="1"/>
          </p:cNvSpPr>
          <p:nvPr>
            <p:ph type="body" sz="quarter" idx="11" hasCustomPrompt="1"/>
          </p:nvPr>
        </p:nvSpPr>
        <p:spPr>
          <a:xfrm>
            <a:off x="2447923" y="4434458"/>
            <a:ext cx="7296151" cy="646331"/>
          </a:xfrm>
          <a:prstGeom prst="rect">
            <a:avLst/>
          </a:prstGeom>
          <a:noFill/>
        </p:spPr>
        <p:txBody>
          <a:bodyPr wrap="square" rtlCol="0">
            <a:spAutoFit/>
          </a:bodyPr>
          <a:lstStyle>
            <a:lvl1pPr marL="0" indent="0" algn="ctr">
              <a:buNone/>
              <a:defRPr lang="en-US" sz="4000" i="1" dirty="0" smtClean="0">
                <a:latin typeface="Playfair Display" pitchFamily="2" charset="0"/>
                <a:ea typeface="UD Digi Kyokasho N-B" panose="020B0400000000000000" pitchFamily="18" charset="-128"/>
                <a:cs typeface="Poppins" panose="00000500000000000000" pitchFamily="50" charset="0"/>
              </a:defRPr>
            </a:lvl1pPr>
            <a:lvl2pPr>
              <a:defRPr lang="en-US" sz="1800" dirty="0" smtClean="0"/>
            </a:lvl2pPr>
            <a:lvl3pPr>
              <a:defRPr lang="en-US" sz="1800" dirty="0" smtClean="0"/>
            </a:lvl3pPr>
            <a:lvl4pPr>
              <a:defRPr lang="en-US" dirty="0" smtClean="0"/>
            </a:lvl4pPr>
            <a:lvl5pPr>
              <a:defRPr lang="en-IN" dirty="0"/>
            </a:lvl5pPr>
          </a:lstStyle>
          <a:p>
            <a:pPr algn="ctr"/>
            <a:r>
              <a:rPr lang="en-US" sz="4000" i="1" dirty="0">
                <a:latin typeface="Playfair Display" pitchFamily="2" charset="0"/>
                <a:ea typeface="UD Digi Kyokasho N-B" panose="020B0400000000000000" pitchFamily="18" charset="-128"/>
                <a:cs typeface="Poppins" panose="00000500000000000000" pitchFamily="50" charset="0"/>
              </a:rPr>
              <a:t>Nagesh V</a:t>
            </a:r>
          </a:p>
        </p:txBody>
      </p:sp>
      <p:sp>
        <p:nvSpPr>
          <p:cNvPr id="31" name="Text Placeholder 29">
            <a:extLst>
              <a:ext uri="{FF2B5EF4-FFF2-40B4-BE49-F238E27FC236}">
                <a16:creationId xmlns:a16="http://schemas.microsoft.com/office/drawing/2014/main" id="{373ED370-76DE-4B25-968B-AECEF3017A44}"/>
              </a:ext>
            </a:extLst>
          </p:cNvPr>
          <p:cNvSpPr>
            <a:spLocks noGrp="1"/>
          </p:cNvSpPr>
          <p:nvPr>
            <p:ph type="body" sz="quarter" idx="12" hasCustomPrompt="1"/>
          </p:nvPr>
        </p:nvSpPr>
        <p:spPr>
          <a:xfrm>
            <a:off x="3470639" y="5362009"/>
            <a:ext cx="5250719" cy="761747"/>
          </a:xfrm>
          <a:prstGeom prst="rect">
            <a:avLst/>
          </a:prstGeom>
          <a:noFill/>
        </p:spPr>
        <p:txBody>
          <a:bodyPr wrap="square" rtlCol="0">
            <a:spAutoFit/>
          </a:bodyPr>
          <a:lstStyle>
            <a:lvl1pPr marL="0" indent="0">
              <a:buNone/>
              <a:defRPr lang="en-US" sz="1200" dirty="0" smtClean="0">
                <a:solidFill>
                  <a:schemeClr val="tx1">
                    <a:lumMod val="50000"/>
                    <a:lumOff val="50000"/>
                  </a:schemeClr>
                </a:solidFill>
                <a:latin typeface="+mn-lt"/>
                <a:cs typeface="Poppins Light" panose="00000400000000000000" pitchFamily="50" charset="0"/>
              </a:defRPr>
            </a:lvl1pPr>
            <a:lvl2pPr>
              <a:defRPr lang="en-US" sz="1800" dirty="0" smtClean="0"/>
            </a:lvl2pPr>
            <a:lvl3pPr>
              <a:defRPr lang="en-US" sz="1800" dirty="0" smtClean="0"/>
            </a:lvl3pPr>
            <a:lvl4pPr>
              <a:defRPr lang="en-US" dirty="0" smtClean="0"/>
            </a:lvl4pPr>
            <a:lvl5pPr>
              <a:defRPr lang="en-IN" dirty="0"/>
            </a:lvl5pPr>
          </a:lstStyle>
          <a:p>
            <a:pPr marL="0" lvl="0" algn="ctr"/>
            <a:r>
              <a:rPr lang="en-US" dirty="0"/>
              <a:t>Nagesh has been always there for any Technology related query. His contributions have been immense in the gap analysis that was done for an US Vendor. He also rendered tremendous support on the DE foundation Learning path.</a:t>
            </a:r>
          </a:p>
        </p:txBody>
      </p:sp>
      <p:sp>
        <p:nvSpPr>
          <p:cNvPr id="34" name="Text Placeholder 32">
            <a:extLst>
              <a:ext uri="{FF2B5EF4-FFF2-40B4-BE49-F238E27FC236}">
                <a16:creationId xmlns:a16="http://schemas.microsoft.com/office/drawing/2014/main" id="{B99FC4EA-7001-4D06-81E3-3A29A62068D1}"/>
              </a:ext>
            </a:extLst>
          </p:cNvPr>
          <p:cNvSpPr>
            <a:spLocks noGrp="1"/>
          </p:cNvSpPr>
          <p:nvPr>
            <p:ph type="body" sz="quarter" idx="13" hasCustomPrompt="1"/>
          </p:nvPr>
        </p:nvSpPr>
        <p:spPr>
          <a:xfrm>
            <a:off x="367888" y="6124721"/>
            <a:ext cx="1493835" cy="303929"/>
          </a:xfrm>
          <a:prstGeom prst="rect">
            <a:avLst/>
          </a:prstGeom>
          <a:noFill/>
        </p:spPr>
        <p:txBody>
          <a:bodyPr wrap="square" rtlCol="0">
            <a:spAutoFit/>
          </a:bodyPr>
          <a:lstStyle>
            <a:lvl1pPr marL="0" indent="0">
              <a:buNone/>
              <a:defRPr lang="en-US" sz="1000" b="1" smtClean="0">
                <a:latin typeface="Poppins" panose="00000500000000000000" pitchFamily="50" charset="0"/>
                <a:cs typeface="Poppins" panose="00000500000000000000" pitchFamily="50" charset="0"/>
              </a:defRPr>
            </a:lvl1pPr>
            <a:lvl2pPr>
              <a:defRPr lang="en-US" sz="1800" smtClean="0"/>
            </a:lvl2pPr>
            <a:lvl3pPr>
              <a:defRPr lang="en-US" sz="1800" smtClean="0"/>
            </a:lvl3pPr>
            <a:lvl4pPr>
              <a:defRPr lang="en-US" smtClean="0"/>
            </a:lvl4pPr>
            <a:lvl5pPr>
              <a:defRPr lang="en-IN"/>
            </a:lvl5pPr>
          </a:lstStyle>
          <a:p>
            <a:pPr>
              <a:lnSpc>
                <a:spcPts val="1800"/>
              </a:lnSpc>
            </a:pPr>
            <a:r>
              <a:rPr lang="en-US" sz="1000" b="1" dirty="0">
                <a:latin typeface="Poppins" panose="00000500000000000000" pitchFamily="50" charset="0"/>
                <a:cs typeface="Poppins" panose="00000500000000000000" pitchFamily="50" charset="0"/>
              </a:rPr>
              <a:t>SEPTEMBER 03, 2021</a:t>
            </a:r>
          </a:p>
        </p:txBody>
      </p:sp>
      <p:sp>
        <p:nvSpPr>
          <p:cNvPr id="36" name="Text Placeholder 35">
            <a:extLst>
              <a:ext uri="{FF2B5EF4-FFF2-40B4-BE49-F238E27FC236}">
                <a16:creationId xmlns:a16="http://schemas.microsoft.com/office/drawing/2014/main" id="{50E0FADF-14EB-4046-859F-F39183DD2DED}"/>
              </a:ext>
            </a:extLst>
          </p:cNvPr>
          <p:cNvSpPr>
            <a:spLocks noGrp="1"/>
          </p:cNvSpPr>
          <p:nvPr>
            <p:ph type="body" sz="quarter" idx="14" hasCustomPrompt="1"/>
          </p:nvPr>
        </p:nvSpPr>
        <p:spPr>
          <a:xfrm>
            <a:off x="9250681" y="6002452"/>
            <a:ext cx="2712720" cy="291618"/>
          </a:xfrm>
          <a:prstGeom prst="rect">
            <a:avLst/>
          </a:prstGeom>
          <a:noFill/>
        </p:spPr>
        <p:txBody>
          <a:bodyPr wrap="square" rtlCol="0">
            <a:spAutoFit/>
          </a:bodyPr>
          <a:lstStyle>
            <a:lvl1pPr marL="0" indent="0" algn="l">
              <a:buNone/>
              <a:defRPr lang="en-US" sz="1400" b="1" smtClean="0">
                <a:latin typeface="Poppins" panose="00000500000000000000" pitchFamily="50" charset="0"/>
                <a:cs typeface="Poppins" panose="00000500000000000000" pitchFamily="50" charset="0"/>
              </a:defRPr>
            </a:lvl1pPr>
            <a:lvl2pPr>
              <a:defRPr lang="en-US" sz="1800" smtClean="0"/>
            </a:lvl2pPr>
            <a:lvl3pPr>
              <a:defRPr lang="en-US" sz="1800" smtClean="0"/>
            </a:lvl3pPr>
            <a:lvl4pPr>
              <a:defRPr lang="en-US" smtClean="0"/>
            </a:lvl4pPr>
            <a:lvl5pPr>
              <a:defRPr lang="en-IN"/>
            </a:lvl5pPr>
          </a:lstStyle>
          <a:p>
            <a:pPr marL="0" lvl="0" algn="ctr"/>
            <a:r>
              <a:rPr lang="en-US" sz="1400" b="1" dirty="0">
                <a:latin typeface="Poppins" panose="00000500000000000000" pitchFamily="50" charset="0"/>
                <a:cs typeface="Poppins" panose="00000500000000000000" pitchFamily="50" charset="0"/>
              </a:rPr>
              <a:t>Ashwin </a:t>
            </a:r>
            <a:r>
              <a:rPr lang="en-US" sz="1400" b="1" dirty="0" err="1">
                <a:latin typeface="Poppins" panose="00000500000000000000" pitchFamily="50" charset="0"/>
                <a:cs typeface="Poppins" panose="00000500000000000000" pitchFamily="50" charset="0"/>
              </a:rPr>
              <a:t>Yugendhar</a:t>
            </a:r>
            <a:endParaRPr lang="en-IN" dirty="0"/>
          </a:p>
        </p:txBody>
      </p:sp>
      <p:sp>
        <p:nvSpPr>
          <p:cNvPr id="41" name="Text Placeholder 40">
            <a:extLst>
              <a:ext uri="{FF2B5EF4-FFF2-40B4-BE49-F238E27FC236}">
                <a16:creationId xmlns:a16="http://schemas.microsoft.com/office/drawing/2014/main" id="{419C63E1-02C8-4513-811B-5CC6B29DAD1B}"/>
              </a:ext>
            </a:extLst>
          </p:cNvPr>
          <p:cNvSpPr>
            <a:spLocks noGrp="1"/>
          </p:cNvSpPr>
          <p:nvPr>
            <p:ph type="body" sz="quarter" idx="15" hasCustomPrompt="1"/>
          </p:nvPr>
        </p:nvSpPr>
        <p:spPr>
          <a:xfrm>
            <a:off x="9600368" y="6274772"/>
            <a:ext cx="2013347" cy="241797"/>
          </a:xfrm>
          <a:prstGeom prst="rect">
            <a:avLst/>
          </a:prstGeom>
          <a:noFill/>
        </p:spPr>
        <p:txBody>
          <a:bodyPr wrap="square" rtlCol="0">
            <a:spAutoFit/>
          </a:bodyPr>
          <a:lstStyle>
            <a:lvl1pPr marL="0" indent="0" algn="l">
              <a:buNone/>
              <a:defRPr lang="en-US" sz="1050" dirty="0" smtClean="0">
                <a:latin typeface="Poppins" panose="00000500000000000000" pitchFamily="50" charset="0"/>
                <a:cs typeface="Poppins" panose="00000500000000000000" pitchFamily="50" charset="0"/>
              </a:defRPr>
            </a:lvl1pPr>
            <a:lvl2pPr>
              <a:defRPr lang="en-US" sz="1800" dirty="0" smtClean="0"/>
            </a:lvl2pPr>
            <a:lvl3pPr>
              <a:defRPr lang="en-US" sz="1800" dirty="0" smtClean="0"/>
            </a:lvl3pPr>
            <a:lvl4pPr>
              <a:defRPr lang="en-US" dirty="0" smtClean="0"/>
            </a:lvl4pPr>
            <a:lvl5pPr>
              <a:defRPr lang="en-IN" dirty="0"/>
            </a:lvl5pPr>
          </a:lstStyle>
          <a:p>
            <a:pPr algn="ctr"/>
            <a:r>
              <a:rPr lang="en-US" sz="1050" dirty="0">
                <a:latin typeface="Poppins" panose="00000500000000000000" pitchFamily="50" charset="0"/>
                <a:cs typeface="Poppins" panose="00000500000000000000" pitchFamily="50" charset="0"/>
              </a:rPr>
              <a:t>Associate Manager</a:t>
            </a:r>
          </a:p>
        </p:txBody>
      </p:sp>
    </p:spTree>
    <p:extLst>
      <p:ext uri="{BB962C8B-B14F-4D97-AF65-F5344CB8AC3E}">
        <p14:creationId xmlns:p14="http://schemas.microsoft.com/office/powerpoint/2010/main" val="722179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D2039573-94E4-4C8A-9E4C-598C7A506F00}" type="slidenum">
              <a:rPr lang="en-IN" smtClean="0"/>
              <a:t>‹#›</a:t>
            </a:fld>
            <a:endParaRPr lang="en-IN"/>
          </a:p>
        </p:txBody>
      </p:sp>
    </p:spTree>
    <p:extLst>
      <p:ext uri="{BB962C8B-B14F-4D97-AF65-F5344CB8AC3E}">
        <p14:creationId xmlns:p14="http://schemas.microsoft.com/office/powerpoint/2010/main" val="1625640299"/>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Our Values">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EA77E4D2-B742-42FB-B709-EE648C8FCA0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23952" y="0"/>
            <a:ext cx="12192000" cy="55002"/>
          </a:xfrm>
          <a:prstGeom prst="rect">
            <a:avLst/>
          </a:prstGeom>
        </p:spPr>
      </p:pic>
      <p:sp>
        <p:nvSpPr>
          <p:cNvPr id="4" name="Rectangle 3">
            <a:extLst>
              <a:ext uri="{FF2B5EF4-FFF2-40B4-BE49-F238E27FC236}">
                <a16:creationId xmlns:a16="http://schemas.microsoft.com/office/drawing/2014/main" id="{C046B851-BD79-4D4B-AD11-B421969D2684}"/>
              </a:ext>
            </a:extLst>
          </p:cNvPr>
          <p:cNvSpPr/>
          <p:nvPr userDrawn="1"/>
        </p:nvSpPr>
        <p:spPr>
          <a:xfrm>
            <a:off x="11518084" y="125835"/>
            <a:ext cx="140536" cy="140536"/>
          </a:xfrm>
          <a:prstGeom prst="rect">
            <a:avLst/>
          </a:prstGeom>
          <a:solidFill>
            <a:srgbClr val="FE5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4C03238E-6963-4E4D-BBD1-21BBB875F9CD}"/>
              </a:ext>
            </a:extLst>
          </p:cNvPr>
          <p:cNvSpPr/>
          <p:nvPr userDrawn="1"/>
        </p:nvSpPr>
        <p:spPr>
          <a:xfrm>
            <a:off x="11734492" y="125835"/>
            <a:ext cx="140536" cy="140536"/>
          </a:xfrm>
          <a:prstGeom prst="rect">
            <a:avLst/>
          </a:prstGeom>
          <a:solidFill>
            <a:srgbClr val="6DCD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B8E227E7-5C0D-4056-AB17-0C3268D89C1D}"/>
              </a:ext>
            </a:extLst>
          </p:cNvPr>
          <p:cNvSpPr/>
          <p:nvPr userDrawn="1"/>
        </p:nvSpPr>
        <p:spPr>
          <a:xfrm>
            <a:off x="11950900" y="125835"/>
            <a:ext cx="140536" cy="140536"/>
          </a:xfrm>
          <a:prstGeom prst="rect">
            <a:avLst/>
          </a:prstGeom>
          <a:solidFill>
            <a:srgbClr val="004E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78528C0C-32CD-4B60-8712-7C5FC9584248}"/>
              </a:ext>
            </a:extLst>
          </p:cNvPr>
          <p:cNvSpPr txBox="1"/>
          <p:nvPr userDrawn="1"/>
        </p:nvSpPr>
        <p:spPr>
          <a:xfrm>
            <a:off x="0" y="6575289"/>
            <a:ext cx="3110147" cy="230832"/>
          </a:xfrm>
          <a:prstGeom prst="rect">
            <a:avLst/>
          </a:prstGeom>
          <a:noFill/>
        </p:spPr>
        <p:txBody>
          <a:bodyPr wrap="none" rtlCol="0">
            <a:spAutoFit/>
          </a:bodyPr>
          <a:lstStyle/>
          <a:p>
            <a:pPr algn="r"/>
            <a:r>
              <a:rPr lang="en-US" sz="900" dirty="0">
                <a:solidFill>
                  <a:schemeClr val="tx1">
                    <a:lumMod val="50000"/>
                    <a:lumOff val="50000"/>
                  </a:schemeClr>
                </a:solidFill>
                <a:latin typeface="Poppins" panose="00000500000000000000" pitchFamily="50" charset="0"/>
                <a:cs typeface="Poppins" panose="00000500000000000000" pitchFamily="50" charset="0"/>
              </a:rPr>
              <a:t>© COPYRIGHT 2022, TREDENCE. ALL RIGHTS RESERVED</a:t>
            </a:r>
            <a:endParaRPr lang="en-IN" sz="900" dirty="0">
              <a:solidFill>
                <a:schemeClr val="tx1">
                  <a:lumMod val="50000"/>
                  <a:lumOff val="50000"/>
                </a:schemeClr>
              </a:solidFill>
              <a:latin typeface="Poppins" panose="00000500000000000000" pitchFamily="50" charset="0"/>
              <a:cs typeface="Poppins" panose="00000500000000000000" pitchFamily="50" charset="0"/>
            </a:endParaRPr>
          </a:p>
        </p:txBody>
      </p:sp>
      <p:grpSp>
        <p:nvGrpSpPr>
          <p:cNvPr id="8" name="Group 7">
            <a:extLst>
              <a:ext uri="{FF2B5EF4-FFF2-40B4-BE49-F238E27FC236}">
                <a16:creationId xmlns:a16="http://schemas.microsoft.com/office/drawing/2014/main" id="{98214D7B-D29D-4378-9E7D-B63740ED85C9}"/>
              </a:ext>
            </a:extLst>
          </p:cNvPr>
          <p:cNvGrpSpPr/>
          <p:nvPr userDrawn="1"/>
        </p:nvGrpSpPr>
        <p:grpSpPr>
          <a:xfrm>
            <a:off x="5902296" y="6657690"/>
            <a:ext cx="387409" cy="0"/>
            <a:chOff x="5905144" y="6657690"/>
            <a:chExt cx="387409" cy="0"/>
          </a:xfrm>
        </p:grpSpPr>
        <p:cxnSp>
          <p:nvCxnSpPr>
            <p:cNvPr id="9" name="Straight Connector 8">
              <a:extLst>
                <a:ext uri="{FF2B5EF4-FFF2-40B4-BE49-F238E27FC236}">
                  <a16:creationId xmlns:a16="http://schemas.microsoft.com/office/drawing/2014/main" id="{153AA31C-1EA9-44F8-B0B9-7CF32138F11D}"/>
                </a:ext>
              </a:extLst>
            </p:cNvPr>
            <p:cNvCxnSpPr>
              <a:cxnSpLocks/>
            </p:cNvCxnSpPr>
            <p:nvPr userDrawn="1"/>
          </p:nvCxnSpPr>
          <p:spPr>
            <a:xfrm>
              <a:off x="5905144" y="6657690"/>
              <a:ext cx="71215" cy="0"/>
            </a:xfrm>
            <a:prstGeom prst="line">
              <a:avLst/>
            </a:prstGeom>
            <a:ln w="28575">
              <a:solidFill>
                <a:srgbClr val="FE5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AB8FBDF-7E0E-4D7E-862D-428314E932F1}"/>
                </a:ext>
              </a:extLst>
            </p:cNvPr>
            <p:cNvCxnSpPr>
              <a:cxnSpLocks/>
            </p:cNvCxnSpPr>
            <p:nvPr userDrawn="1"/>
          </p:nvCxnSpPr>
          <p:spPr>
            <a:xfrm>
              <a:off x="6221338" y="6657690"/>
              <a:ext cx="71215" cy="0"/>
            </a:xfrm>
            <a:prstGeom prst="line">
              <a:avLst/>
            </a:prstGeom>
            <a:ln w="28575">
              <a:solidFill>
                <a:srgbClr val="FE5000"/>
              </a:solidFill>
            </a:ln>
          </p:spPr>
          <p:style>
            <a:lnRef idx="1">
              <a:schemeClr val="accent1"/>
            </a:lnRef>
            <a:fillRef idx="0">
              <a:schemeClr val="accent1"/>
            </a:fillRef>
            <a:effectRef idx="0">
              <a:schemeClr val="accent1"/>
            </a:effectRef>
            <a:fontRef idx="minor">
              <a:schemeClr val="tx1"/>
            </a:fontRef>
          </p:style>
        </p:cxnSp>
      </p:grpSp>
      <p:pic>
        <p:nvPicPr>
          <p:cNvPr id="11" name="Graphic 10">
            <a:extLst>
              <a:ext uri="{FF2B5EF4-FFF2-40B4-BE49-F238E27FC236}">
                <a16:creationId xmlns:a16="http://schemas.microsoft.com/office/drawing/2014/main" id="{6316D5ED-ED5A-4DEA-A26A-D216A8E5F18A}"/>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734492" y="6583835"/>
            <a:ext cx="180984" cy="192001"/>
          </a:xfrm>
          <a:prstGeom prst="rect">
            <a:avLst/>
          </a:prstGeom>
        </p:spPr>
      </p:pic>
      <p:cxnSp>
        <p:nvCxnSpPr>
          <p:cNvPr id="12" name="Straight Connector 11">
            <a:extLst>
              <a:ext uri="{FF2B5EF4-FFF2-40B4-BE49-F238E27FC236}">
                <a16:creationId xmlns:a16="http://schemas.microsoft.com/office/drawing/2014/main" id="{859A14B3-7083-444C-AE90-1951DA124D3E}"/>
              </a:ext>
            </a:extLst>
          </p:cNvPr>
          <p:cNvCxnSpPr>
            <a:cxnSpLocks/>
          </p:cNvCxnSpPr>
          <p:nvPr userDrawn="1"/>
        </p:nvCxnSpPr>
        <p:spPr>
          <a:xfrm>
            <a:off x="0" y="6496048"/>
            <a:ext cx="121920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6" name="Title 18">
            <a:extLst>
              <a:ext uri="{FF2B5EF4-FFF2-40B4-BE49-F238E27FC236}">
                <a16:creationId xmlns:a16="http://schemas.microsoft.com/office/drawing/2014/main" id="{E0A04835-DD7C-4E42-BA1C-F67FA11EACD7}"/>
              </a:ext>
            </a:extLst>
          </p:cNvPr>
          <p:cNvSpPr>
            <a:spLocks noGrp="1"/>
          </p:cNvSpPr>
          <p:nvPr userDrawn="1">
            <p:ph type="title" hasCustomPrompt="1"/>
          </p:nvPr>
        </p:nvSpPr>
        <p:spPr>
          <a:xfrm>
            <a:off x="275944" y="539496"/>
            <a:ext cx="11599084" cy="775597"/>
          </a:xfrm>
          <a:prstGeom prst="rect">
            <a:avLst/>
          </a:prstGeom>
          <a:noFill/>
        </p:spPr>
        <p:txBody>
          <a:bodyPr wrap="square" rtlCol="0">
            <a:spAutoFit/>
          </a:bodyPr>
          <a:lstStyle>
            <a:lvl1pPr algn="ctr">
              <a:defRPr lang="en-IN" sz="4800" b="1" dirty="0">
                <a:latin typeface="Poppins" panose="00000500000000000000" pitchFamily="50" charset="0"/>
                <a:ea typeface="+mn-ea"/>
                <a:cs typeface="Poppins" panose="00000500000000000000" pitchFamily="50" charset="0"/>
              </a:defRPr>
            </a:lvl1pPr>
          </a:lstStyle>
          <a:p>
            <a:pPr algn="ctr"/>
            <a:r>
              <a:rPr lang="en-IN" sz="4800" b="1" dirty="0">
                <a:latin typeface="Poppins" panose="00000500000000000000" pitchFamily="50" charset="0"/>
                <a:cs typeface="Poppins" panose="00000500000000000000" pitchFamily="50" charset="0"/>
              </a:rPr>
              <a:t>Our Values</a:t>
            </a:r>
          </a:p>
        </p:txBody>
      </p:sp>
      <p:sp>
        <p:nvSpPr>
          <p:cNvPr id="15" name="Slide Number Placeholder 5">
            <a:extLst>
              <a:ext uri="{FF2B5EF4-FFF2-40B4-BE49-F238E27FC236}">
                <a16:creationId xmlns:a16="http://schemas.microsoft.com/office/drawing/2014/main" id="{DEFB7317-B6E3-4C3F-88F9-D497E41097B5}"/>
              </a:ext>
            </a:extLst>
          </p:cNvPr>
          <p:cNvSpPr txBox="1">
            <a:spLocks/>
          </p:cNvSpPr>
          <p:nvPr userDrawn="1"/>
        </p:nvSpPr>
        <p:spPr>
          <a:xfrm>
            <a:off x="5905500" y="6499675"/>
            <a:ext cx="380999" cy="365125"/>
          </a:xfrm>
          <a:prstGeom prst="rect">
            <a:avLst/>
          </a:prstGeom>
        </p:spPr>
        <p:txBody>
          <a:bodyPr vert="horz" lIns="91440" tIns="45720" rIns="91440" bIns="45720" rtlCol="0" anchor="ctr"/>
          <a:lstStyle>
            <a:defPPr>
              <a:defRPr lang="en-US"/>
            </a:defPPr>
            <a:lvl1pPr marL="0" algn="ctr" defTabSz="914400" rtl="0" eaLnBrk="1" latinLnBrk="0" hangingPunct="1">
              <a:defRPr sz="1000" kern="1200">
                <a:solidFill>
                  <a:schemeClr val="tx1">
                    <a:tint val="75000"/>
                  </a:schemeClr>
                </a:solidFill>
                <a:latin typeface="Poppins" panose="00000500000000000000" pitchFamily="50" charset="0"/>
                <a:ea typeface="+mn-ea"/>
                <a:cs typeface="Poppins" panose="00000500000000000000" pitchFamily="50"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FAF63893-4B0C-4F88-9650-53ECAF8C5052}" type="slidenum">
              <a:rPr kumimoji="0" lang="en-IN" sz="1000" b="0" i="0" u="none" strike="noStrike" kern="1200" cap="none" spc="0" normalizeH="0" baseline="0" noProof="0" smtClean="0">
                <a:ln>
                  <a:noFill/>
                </a:ln>
                <a:solidFill>
                  <a:prstClr val="black">
                    <a:tint val="75000"/>
                  </a:prstClr>
                </a:solidFill>
                <a:effectLst/>
                <a:uLnTx/>
                <a:uFillTx/>
                <a:latin typeface="Poppins" panose="00000500000000000000" pitchFamily="50" charset="0"/>
                <a:ea typeface="+mn-ea"/>
                <a:cs typeface="Poppins" panose="00000500000000000000" pitchFamily="50" charset="0"/>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IN" sz="1000" b="0" i="0" u="none" strike="noStrike" kern="1200" cap="none" spc="0" normalizeH="0" baseline="0" noProof="0" dirty="0">
              <a:ln>
                <a:noFill/>
              </a:ln>
              <a:solidFill>
                <a:prstClr val="black">
                  <a:tint val="75000"/>
                </a:prstClr>
              </a:solidFill>
              <a:effectLst/>
              <a:uLnTx/>
              <a:uFillTx/>
              <a:latin typeface="Poppins" panose="00000500000000000000" pitchFamily="50" charset="0"/>
              <a:ea typeface="+mn-ea"/>
              <a:cs typeface="Poppins" panose="00000500000000000000" pitchFamily="50" charset="0"/>
            </a:endParaRPr>
          </a:p>
        </p:txBody>
      </p:sp>
    </p:spTree>
    <p:extLst>
      <p:ext uri="{BB962C8B-B14F-4D97-AF65-F5344CB8AC3E}">
        <p14:creationId xmlns:p14="http://schemas.microsoft.com/office/powerpoint/2010/main" val="3473345795"/>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lide Divider 1">
    <p:spTree>
      <p:nvGrpSpPr>
        <p:cNvPr id="1" name=""/>
        <p:cNvGrpSpPr/>
        <p:nvPr/>
      </p:nvGrpSpPr>
      <p:grpSpPr>
        <a:xfrm>
          <a:off x="0" y="0"/>
          <a:ext cx="0" cy="0"/>
          <a:chOff x="0" y="0"/>
          <a:chExt cx="0" cy="0"/>
        </a:xfrm>
      </p:grpSpPr>
      <p:sp>
        <p:nvSpPr>
          <p:cNvPr id="51" name="Picture Placeholder 50">
            <a:extLst>
              <a:ext uri="{FF2B5EF4-FFF2-40B4-BE49-F238E27FC236}">
                <a16:creationId xmlns:a16="http://schemas.microsoft.com/office/drawing/2014/main" id="{6AA4CC97-C22E-48C8-A465-096FCCBD2392}"/>
              </a:ext>
            </a:extLst>
          </p:cNvPr>
          <p:cNvSpPr>
            <a:spLocks noGrp="1"/>
          </p:cNvSpPr>
          <p:nvPr>
            <p:ph type="pic" sz="quarter" idx="13"/>
          </p:nvPr>
        </p:nvSpPr>
        <p:spPr>
          <a:xfrm>
            <a:off x="1" y="0"/>
            <a:ext cx="12191999" cy="6858000"/>
          </a:xfrm>
          <a:custGeom>
            <a:avLst/>
            <a:gdLst>
              <a:gd name="connsiteX0" fmla="*/ 0 w 12191999"/>
              <a:gd name="connsiteY0" fmla="*/ 1013603 h 6858000"/>
              <a:gd name="connsiteX1" fmla="*/ 889813 w 12191999"/>
              <a:gd name="connsiteY1" fmla="*/ 1013603 h 6858000"/>
              <a:gd name="connsiteX2" fmla="*/ 889813 w 12191999"/>
              <a:gd name="connsiteY2" fmla="*/ 6858000 h 6858000"/>
              <a:gd name="connsiteX3" fmla="*/ 0 w 12191999"/>
              <a:gd name="connsiteY3" fmla="*/ 6858000 h 6858000"/>
              <a:gd name="connsiteX4" fmla="*/ 10958133 w 12191999"/>
              <a:gd name="connsiteY4" fmla="*/ 633447 h 6858000"/>
              <a:gd name="connsiteX5" fmla="*/ 10958133 w 12191999"/>
              <a:gd name="connsiteY5" fmla="*/ 1208094 h 6858000"/>
              <a:gd name="connsiteX6" fmla="*/ 11623655 w 12191999"/>
              <a:gd name="connsiteY6" fmla="*/ 1208094 h 6858000"/>
              <a:gd name="connsiteX7" fmla="*/ 11623655 w 12191999"/>
              <a:gd name="connsiteY7" fmla="*/ 633447 h 6858000"/>
              <a:gd name="connsiteX8" fmla="*/ 10275225 w 12191999"/>
              <a:gd name="connsiteY8" fmla="*/ 633447 h 6858000"/>
              <a:gd name="connsiteX9" fmla="*/ 10275225 w 12191999"/>
              <a:gd name="connsiteY9" fmla="*/ 1208093 h 6858000"/>
              <a:gd name="connsiteX10" fmla="*/ 10940747 w 12191999"/>
              <a:gd name="connsiteY10" fmla="*/ 1208093 h 6858000"/>
              <a:gd name="connsiteX11" fmla="*/ 10940747 w 12191999"/>
              <a:gd name="connsiteY11" fmla="*/ 633447 h 6858000"/>
              <a:gd name="connsiteX12" fmla="*/ 9592317 w 12191999"/>
              <a:gd name="connsiteY12" fmla="*/ 633447 h 6858000"/>
              <a:gd name="connsiteX13" fmla="*/ 9592317 w 12191999"/>
              <a:gd name="connsiteY13" fmla="*/ 1208093 h 6858000"/>
              <a:gd name="connsiteX14" fmla="*/ 10257839 w 12191999"/>
              <a:gd name="connsiteY14" fmla="*/ 1208093 h 6858000"/>
              <a:gd name="connsiteX15" fmla="*/ 10257839 w 12191999"/>
              <a:gd name="connsiteY15" fmla="*/ 633447 h 6858000"/>
              <a:gd name="connsiteX16" fmla="*/ 9748992 w 12191999"/>
              <a:gd name="connsiteY16" fmla="*/ 294100 h 6858000"/>
              <a:gd name="connsiteX17" fmla="*/ 9607843 w 12191999"/>
              <a:gd name="connsiteY17" fmla="*/ 539431 h 6858000"/>
              <a:gd name="connsiteX18" fmla="*/ 11496589 w 12191999"/>
              <a:gd name="connsiteY18" fmla="*/ 539364 h 6858000"/>
              <a:gd name="connsiteX19" fmla="*/ 11637201 w 12191999"/>
              <a:gd name="connsiteY19" fmla="*/ 294436 h 6858000"/>
              <a:gd name="connsiteX20" fmla="*/ 11637201 w 12191999"/>
              <a:gd name="connsiteY20" fmla="*/ 294100 h 6858000"/>
              <a:gd name="connsiteX21" fmla="*/ 4654534 w 12191999"/>
              <a:gd name="connsiteY21" fmla="*/ 0 h 6858000"/>
              <a:gd name="connsiteX22" fmla="*/ 12191999 w 12191999"/>
              <a:gd name="connsiteY22" fmla="*/ 0 h 6858000"/>
              <a:gd name="connsiteX23" fmla="*/ 12191999 w 12191999"/>
              <a:gd name="connsiteY23" fmla="*/ 6858000 h 6858000"/>
              <a:gd name="connsiteX24" fmla="*/ 1995915 w 12191999"/>
              <a:gd name="connsiteY24" fmla="*/ 6858000 h 6858000"/>
              <a:gd name="connsiteX25" fmla="*/ 1995915 w 12191999"/>
              <a:gd name="connsiteY25" fmla="*/ 1013603 h 6858000"/>
              <a:gd name="connsiteX26" fmla="*/ 4072864 w 12191999"/>
              <a:gd name="connsiteY26" fmla="*/ 1013603 h 6858000"/>
              <a:gd name="connsiteX27" fmla="*/ 4654534 w 12191999"/>
              <a:gd name="connsiteY27" fmla="*/ 152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2191999" h="6858000">
                <a:moveTo>
                  <a:pt x="0" y="1013603"/>
                </a:moveTo>
                <a:lnTo>
                  <a:pt x="889813" y="1013603"/>
                </a:lnTo>
                <a:lnTo>
                  <a:pt x="889813" y="6858000"/>
                </a:lnTo>
                <a:lnTo>
                  <a:pt x="0" y="6858000"/>
                </a:lnTo>
                <a:close/>
                <a:moveTo>
                  <a:pt x="10958133" y="633447"/>
                </a:moveTo>
                <a:lnTo>
                  <a:pt x="10958133" y="1208094"/>
                </a:lnTo>
                <a:lnTo>
                  <a:pt x="11623655" y="1208094"/>
                </a:lnTo>
                <a:lnTo>
                  <a:pt x="11623655" y="633447"/>
                </a:lnTo>
                <a:close/>
                <a:moveTo>
                  <a:pt x="10275225" y="633447"/>
                </a:moveTo>
                <a:lnTo>
                  <a:pt x="10275225" y="1208093"/>
                </a:lnTo>
                <a:lnTo>
                  <a:pt x="10940747" y="1208093"/>
                </a:lnTo>
                <a:lnTo>
                  <a:pt x="10940747" y="633447"/>
                </a:lnTo>
                <a:close/>
                <a:moveTo>
                  <a:pt x="9592317" y="633447"/>
                </a:moveTo>
                <a:lnTo>
                  <a:pt x="9592317" y="1208093"/>
                </a:lnTo>
                <a:lnTo>
                  <a:pt x="10257839" y="1208093"/>
                </a:lnTo>
                <a:lnTo>
                  <a:pt x="10257839" y="633447"/>
                </a:lnTo>
                <a:close/>
                <a:moveTo>
                  <a:pt x="9748992" y="294100"/>
                </a:moveTo>
                <a:lnTo>
                  <a:pt x="9607843" y="539431"/>
                </a:lnTo>
                <a:lnTo>
                  <a:pt x="11496589" y="539364"/>
                </a:lnTo>
                <a:lnTo>
                  <a:pt x="11637201" y="294436"/>
                </a:lnTo>
                <a:lnTo>
                  <a:pt x="11637201" y="294100"/>
                </a:lnTo>
                <a:close/>
                <a:moveTo>
                  <a:pt x="4654534" y="0"/>
                </a:moveTo>
                <a:lnTo>
                  <a:pt x="12191999" y="0"/>
                </a:lnTo>
                <a:lnTo>
                  <a:pt x="12191999" y="6858000"/>
                </a:lnTo>
                <a:lnTo>
                  <a:pt x="1995915" y="6858000"/>
                </a:lnTo>
                <a:lnTo>
                  <a:pt x="1995915" y="1013603"/>
                </a:lnTo>
                <a:lnTo>
                  <a:pt x="4072864" y="1013603"/>
                </a:lnTo>
                <a:lnTo>
                  <a:pt x="4654534" y="1525"/>
                </a:lnTo>
                <a:close/>
              </a:path>
            </a:pathLst>
          </a:custGeom>
          <a:solidFill>
            <a:srgbClr val="404040"/>
          </a:solidFill>
        </p:spPr>
        <p:txBody>
          <a:bodyPr wrap="square" anchor="ctr">
            <a:noAutofit/>
          </a:bodyPr>
          <a:lstStyle>
            <a:lvl1pPr algn="ctr">
              <a:defRPr>
                <a:solidFill>
                  <a:schemeClr val="bg1"/>
                </a:solidFill>
              </a:defRPr>
            </a:lvl1pPr>
          </a:lstStyle>
          <a:p>
            <a:r>
              <a:rPr lang="en-US"/>
              <a:t>Click icon to add picture</a:t>
            </a:r>
            <a:endParaRPr lang="en-IN" dirty="0"/>
          </a:p>
        </p:txBody>
      </p:sp>
      <p:sp>
        <p:nvSpPr>
          <p:cNvPr id="74" name="Text Placeholder 13">
            <a:extLst>
              <a:ext uri="{FF2B5EF4-FFF2-40B4-BE49-F238E27FC236}">
                <a16:creationId xmlns:a16="http://schemas.microsoft.com/office/drawing/2014/main" id="{B95C79B3-017D-44FF-A2F3-D1559D085B7D}"/>
              </a:ext>
            </a:extLst>
          </p:cNvPr>
          <p:cNvSpPr>
            <a:spLocks noGrp="1"/>
          </p:cNvSpPr>
          <p:nvPr>
            <p:ph type="body" sz="quarter" idx="12" hasCustomPrompt="1"/>
          </p:nvPr>
        </p:nvSpPr>
        <p:spPr>
          <a:xfrm>
            <a:off x="2599128" y="5363721"/>
            <a:ext cx="2374368" cy="288028"/>
          </a:xfrm>
          <a:prstGeom prst="rect">
            <a:avLst/>
          </a:prstGeom>
          <a:noFill/>
        </p:spPr>
        <p:txBody>
          <a:bodyPr wrap="none" lIns="91440" rtlCol="0">
            <a:spAutoFit/>
          </a:bodyPr>
          <a:lstStyle>
            <a:lvl1pPr marL="0" indent="0">
              <a:buNone/>
              <a:defRPr lang="en-US" sz="1400" dirty="0" smtClean="0">
                <a:solidFill>
                  <a:schemeClr val="bg1"/>
                </a:solidFill>
                <a:latin typeface="Poppins" panose="00000500000000000000" pitchFamily="50" charset="0"/>
                <a:cs typeface="Poppins" panose="00000500000000000000" pitchFamily="50" charset="0"/>
              </a:defRPr>
            </a:lvl1pPr>
            <a:lvl2pPr>
              <a:defRPr lang="en-US" sz="1800" dirty="0" smtClean="0"/>
            </a:lvl2pPr>
            <a:lvl3pPr>
              <a:defRPr lang="en-US" sz="1800" dirty="0" smtClean="0"/>
            </a:lvl3pPr>
            <a:lvl4pPr>
              <a:defRPr lang="en-US" dirty="0" smtClean="0"/>
            </a:lvl4pPr>
            <a:lvl5pPr>
              <a:defRPr lang="en-IN" dirty="0"/>
            </a:lvl5pPr>
          </a:lstStyle>
          <a:p>
            <a:pPr lvl="0"/>
            <a:r>
              <a:rPr lang="en-IN" dirty="0"/>
              <a:t>Click to edit the Sub Text</a:t>
            </a:r>
          </a:p>
        </p:txBody>
      </p:sp>
      <p:sp>
        <p:nvSpPr>
          <p:cNvPr id="75" name="Text Placeholder 6">
            <a:extLst>
              <a:ext uri="{FF2B5EF4-FFF2-40B4-BE49-F238E27FC236}">
                <a16:creationId xmlns:a16="http://schemas.microsoft.com/office/drawing/2014/main" id="{7BAB6781-F25A-40C5-AE6A-864C30F7E891}"/>
              </a:ext>
            </a:extLst>
          </p:cNvPr>
          <p:cNvSpPr>
            <a:spLocks noGrp="1"/>
          </p:cNvSpPr>
          <p:nvPr>
            <p:ph type="body" sz="quarter" idx="11" hasCustomPrompt="1"/>
          </p:nvPr>
        </p:nvSpPr>
        <p:spPr>
          <a:xfrm>
            <a:off x="2592151" y="3880054"/>
            <a:ext cx="6158149" cy="1446550"/>
          </a:xfrm>
          <a:prstGeom prst="rect">
            <a:avLst/>
          </a:prstGeom>
          <a:noFill/>
        </p:spPr>
        <p:txBody>
          <a:bodyPr wrap="square" lIns="91440" rtlCol="0">
            <a:spAutoFit/>
          </a:bodyPr>
          <a:lstStyle>
            <a:lvl1pPr marL="0" indent="0">
              <a:lnSpc>
                <a:spcPct val="100000"/>
              </a:lnSpc>
              <a:spcBef>
                <a:spcPts val="0"/>
              </a:spcBef>
              <a:buNone/>
              <a:defRPr lang="en-US" sz="4400" b="1" dirty="0" smtClean="0">
                <a:solidFill>
                  <a:schemeClr val="bg1"/>
                </a:solidFill>
                <a:latin typeface="Poppins" panose="00000500000000000000" pitchFamily="50" charset="0"/>
                <a:cs typeface="Poppins" panose="00000500000000000000" pitchFamily="50" charset="0"/>
              </a:defRPr>
            </a:lvl1pPr>
          </a:lstStyle>
          <a:p>
            <a:pPr marL="0" lvl="0"/>
            <a:r>
              <a:rPr lang="en-US" dirty="0"/>
              <a:t>Click to edit the Slide Breaker Title</a:t>
            </a:r>
          </a:p>
        </p:txBody>
      </p:sp>
      <p:pic>
        <p:nvPicPr>
          <p:cNvPr id="9" name="Graphic 8">
            <a:extLst>
              <a:ext uri="{FF2B5EF4-FFF2-40B4-BE49-F238E27FC236}">
                <a16:creationId xmlns:a16="http://schemas.microsoft.com/office/drawing/2014/main" id="{29C11338-ECA7-4847-8FEB-3BCCFC5FCF2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 y="0"/>
            <a:ext cx="4656667" cy="6861119"/>
          </a:xfrm>
          <a:prstGeom prst="rect">
            <a:avLst/>
          </a:prstGeom>
        </p:spPr>
      </p:pic>
      <p:sp>
        <p:nvSpPr>
          <p:cNvPr id="10" name="TextBox 9">
            <a:extLst>
              <a:ext uri="{FF2B5EF4-FFF2-40B4-BE49-F238E27FC236}">
                <a16:creationId xmlns:a16="http://schemas.microsoft.com/office/drawing/2014/main" id="{8FB9F05F-B883-4EB5-8D61-7A1BE850F10C}"/>
              </a:ext>
            </a:extLst>
          </p:cNvPr>
          <p:cNvSpPr txBox="1"/>
          <p:nvPr userDrawn="1"/>
        </p:nvSpPr>
        <p:spPr>
          <a:xfrm>
            <a:off x="233614" y="340359"/>
            <a:ext cx="2997270" cy="348557"/>
          </a:xfrm>
          <a:prstGeom prst="rect">
            <a:avLst/>
          </a:prstGeom>
          <a:noFill/>
        </p:spPr>
        <p:txBody>
          <a:bodyPr wrap="square" rtlCol="0">
            <a:spAutoFit/>
          </a:bodyPr>
          <a:lstStyle>
            <a:lvl1pPr indent="0">
              <a:lnSpc>
                <a:spcPct val="90000"/>
              </a:lnSpc>
              <a:spcBef>
                <a:spcPts val="1000"/>
              </a:spcBef>
              <a:buFont typeface="Arial" panose="020B0604020202020204" pitchFamily="34" charset="0"/>
              <a:buNone/>
              <a:defRPr b="1">
                <a:solidFill>
                  <a:schemeClr val="bg1"/>
                </a:solidFill>
                <a:latin typeface="Poppins" panose="00000500000000000000" pitchFamily="50" charset="0"/>
                <a:cs typeface="Poppins" panose="00000500000000000000" pitchFamily="50" charset="0"/>
              </a:defRPr>
            </a:lvl1pPr>
            <a:lvl2pPr marL="685800" indent="-228600">
              <a:lnSpc>
                <a:spcPct val="90000"/>
              </a:lnSpc>
              <a:spcBef>
                <a:spcPts val="500"/>
              </a:spcBef>
              <a:buFont typeface="Arial" panose="020B0604020202020204" pitchFamily="34" charset="0"/>
              <a:buChar char="•"/>
            </a:lvl2pPr>
            <a:lvl3pPr marL="1143000" indent="-228600">
              <a:lnSpc>
                <a:spcPct val="90000"/>
              </a:lnSpc>
              <a:spcBef>
                <a:spcPts val="500"/>
              </a:spcBef>
              <a:buFont typeface="Arial" panose="020B0604020202020204" pitchFamily="34" charset="0"/>
              <a:buChar char="•"/>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en-US" dirty="0"/>
              <a:t>#BeyondPossible</a:t>
            </a:r>
            <a:endParaRPr lang="en-IN" dirty="0"/>
          </a:p>
        </p:txBody>
      </p:sp>
      <p:sp>
        <p:nvSpPr>
          <p:cNvPr id="52" name="Rectangle 51">
            <a:hlinkClick r:id="rId4"/>
            <a:extLst>
              <a:ext uri="{FF2B5EF4-FFF2-40B4-BE49-F238E27FC236}">
                <a16:creationId xmlns:a16="http://schemas.microsoft.com/office/drawing/2014/main" id="{968ABCE1-BE5B-41F8-8F26-6E4AD80334A5}"/>
              </a:ext>
            </a:extLst>
          </p:cNvPr>
          <p:cNvSpPr/>
          <p:nvPr userDrawn="1"/>
        </p:nvSpPr>
        <p:spPr>
          <a:xfrm>
            <a:off x="9592317" y="633744"/>
            <a:ext cx="665522" cy="57464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3" name="Rectangle 52">
            <a:hlinkClick r:id="rId5"/>
            <a:extLst>
              <a:ext uri="{FF2B5EF4-FFF2-40B4-BE49-F238E27FC236}">
                <a16:creationId xmlns:a16="http://schemas.microsoft.com/office/drawing/2014/main" id="{D837E61B-A7CE-4B5D-A6F0-C6EDD6B970D3}"/>
              </a:ext>
            </a:extLst>
          </p:cNvPr>
          <p:cNvSpPr/>
          <p:nvPr userDrawn="1"/>
        </p:nvSpPr>
        <p:spPr>
          <a:xfrm>
            <a:off x="10275225" y="633744"/>
            <a:ext cx="665522" cy="57464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Rectangle 53">
            <a:hlinkClick r:id="rId6"/>
            <a:extLst>
              <a:ext uri="{FF2B5EF4-FFF2-40B4-BE49-F238E27FC236}">
                <a16:creationId xmlns:a16="http://schemas.microsoft.com/office/drawing/2014/main" id="{6AA48A99-8A8A-4FD1-A539-05405CE8D90C}"/>
              </a:ext>
            </a:extLst>
          </p:cNvPr>
          <p:cNvSpPr/>
          <p:nvPr userDrawn="1"/>
        </p:nvSpPr>
        <p:spPr>
          <a:xfrm>
            <a:off x="10958133" y="633150"/>
            <a:ext cx="665522" cy="57464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55" name="Graphic 54">
            <a:hlinkClick r:id="rId4"/>
            <a:extLst>
              <a:ext uri="{FF2B5EF4-FFF2-40B4-BE49-F238E27FC236}">
                <a16:creationId xmlns:a16="http://schemas.microsoft.com/office/drawing/2014/main" id="{EA8F0CAA-742D-4DB7-8A67-D3EA78504032}"/>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806602" y="802591"/>
            <a:ext cx="236953" cy="236953"/>
          </a:xfrm>
          <a:prstGeom prst="rect">
            <a:avLst/>
          </a:prstGeom>
        </p:spPr>
      </p:pic>
      <p:pic>
        <p:nvPicPr>
          <p:cNvPr id="56" name="Graphic 55">
            <a:hlinkClick r:id="rId5"/>
            <a:extLst>
              <a:ext uri="{FF2B5EF4-FFF2-40B4-BE49-F238E27FC236}">
                <a16:creationId xmlns:a16="http://schemas.microsoft.com/office/drawing/2014/main" id="{C4CE7727-223B-46C1-ACC5-18F5DAD943D7}"/>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517931" y="831012"/>
            <a:ext cx="180111" cy="180111"/>
          </a:xfrm>
          <a:prstGeom prst="rect">
            <a:avLst/>
          </a:prstGeom>
        </p:spPr>
      </p:pic>
      <p:pic>
        <p:nvPicPr>
          <p:cNvPr id="57" name="Graphic 56">
            <a:hlinkClick r:id="rId6"/>
            <a:extLst>
              <a:ext uri="{FF2B5EF4-FFF2-40B4-BE49-F238E27FC236}">
                <a16:creationId xmlns:a16="http://schemas.microsoft.com/office/drawing/2014/main" id="{2D5EBBC8-3A77-4C9D-AF03-D9F611CCB9AF}"/>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1201091" y="830670"/>
            <a:ext cx="179607" cy="179607"/>
          </a:xfrm>
          <a:prstGeom prst="rect">
            <a:avLst/>
          </a:prstGeom>
        </p:spPr>
      </p:pic>
      <p:sp>
        <p:nvSpPr>
          <p:cNvPr id="58" name="Rectangle 57">
            <a:extLst>
              <a:ext uri="{FF2B5EF4-FFF2-40B4-BE49-F238E27FC236}">
                <a16:creationId xmlns:a16="http://schemas.microsoft.com/office/drawing/2014/main" id="{35FFFF5D-476B-40A7-A889-B3DFB836F7D6}"/>
              </a:ext>
            </a:extLst>
          </p:cNvPr>
          <p:cNvSpPr/>
          <p:nvPr userDrawn="1"/>
        </p:nvSpPr>
        <p:spPr>
          <a:xfrm>
            <a:off x="9370423" y="392850"/>
            <a:ext cx="2473138" cy="1026648"/>
          </a:xfrm>
          <a:prstGeom prst="rect">
            <a:avLst/>
          </a:prstGeom>
          <a:noFill/>
          <a:ln w="28575">
            <a:solidFill>
              <a:schemeClr val="bg1">
                <a:lumMod val="85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59" name="Graphic 58">
            <a:extLst>
              <a:ext uri="{FF2B5EF4-FFF2-40B4-BE49-F238E27FC236}">
                <a16:creationId xmlns:a16="http://schemas.microsoft.com/office/drawing/2014/main" id="{CCB1D374-0753-47F7-9DAD-3C4515185B01}"/>
              </a:ext>
            </a:extLst>
          </p:cNvPr>
          <p:cNvPicPr>
            <a:picLocks noChangeAspect="1"/>
          </p:cNvPicPr>
          <p:nvPr userDrawn="1"/>
        </p:nvPicPr>
        <p:blipFill>
          <a:blip r:embed="rId13">
            <a:extLst>
              <a:ext uri="{96DAC541-7B7A-43D3-8B79-37D633B846F1}">
                <asvg:svgBlip xmlns:asvg="http://schemas.microsoft.com/office/drawing/2016/SVG/main" r:embed="rId14"/>
              </a:ext>
            </a:extLst>
          </a:blip>
          <a:stretch>
            <a:fillRect/>
          </a:stretch>
        </p:blipFill>
        <p:spPr>
          <a:xfrm>
            <a:off x="9608502" y="294671"/>
            <a:ext cx="2029862" cy="245331"/>
          </a:xfrm>
          <a:prstGeom prst="rect">
            <a:avLst/>
          </a:prstGeom>
        </p:spPr>
      </p:pic>
      <p:sp>
        <p:nvSpPr>
          <p:cNvPr id="60" name="TextBox 59">
            <a:extLst>
              <a:ext uri="{FF2B5EF4-FFF2-40B4-BE49-F238E27FC236}">
                <a16:creationId xmlns:a16="http://schemas.microsoft.com/office/drawing/2014/main" id="{7BDD033D-F78D-4BF9-9CB7-5C4C398F31E5}"/>
              </a:ext>
            </a:extLst>
          </p:cNvPr>
          <p:cNvSpPr txBox="1"/>
          <p:nvPr userDrawn="1"/>
        </p:nvSpPr>
        <p:spPr>
          <a:xfrm>
            <a:off x="9726053" y="327226"/>
            <a:ext cx="1188146" cy="230832"/>
          </a:xfrm>
          <a:prstGeom prst="rect">
            <a:avLst/>
          </a:prstGeom>
          <a:noFill/>
        </p:spPr>
        <p:txBody>
          <a:bodyPr wrap="none" rtlCol="0">
            <a:spAutoFit/>
          </a:bodyPr>
          <a:lstStyle/>
          <a:p>
            <a:r>
              <a:rPr lang="en-IN" sz="900" dirty="0">
                <a:solidFill>
                  <a:schemeClr val="bg1"/>
                </a:solidFill>
                <a:latin typeface="Poppins" panose="00000500000000000000" pitchFamily="50" charset="0"/>
                <a:cs typeface="Poppins" panose="00000500000000000000" pitchFamily="50" charset="0"/>
              </a:rPr>
              <a:t>STAY CONNECTED</a:t>
            </a:r>
          </a:p>
        </p:txBody>
      </p:sp>
      <p:pic>
        <p:nvPicPr>
          <p:cNvPr id="61" name="Graphic 60">
            <a:extLst>
              <a:ext uri="{FF2B5EF4-FFF2-40B4-BE49-F238E27FC236}">
                <a16:creationId xmlns:a16="http://schemas.microsoft.com/office/drawing/2014/main" id="{86DBEC87-CED4-4F23-92FF-6414B6D4A021}"/>
              </a:ext>
            </a:extLst>
          </p:cNvPr>
          <p:cNvPicPr>
            <a:picLocks noChangeAspect="1"/>
          </p:cNvPicPr>
          <p:nvPr userDrawn="1"/>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1069020" y="261497"/>
            <a:ext cx="311678" cy="311678"/>
          </a:xfrm>
          <a:prstGeom prst="rect">
            <a:avLst/>
          </a:prstGeom>
        </p:spPr>
      </p:pic>
    </p:spTree>
    <p:extLst>
      <p:ext uri="{BB962C8B-B14F-4D97-AF65-F5344CB8AC3E}">
        <p14:creationId xmlns:p14="http://schemas.microsoft.com/office/powerpoint/2010/main" val="1812628886"/>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Content and Pic format 2">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501C9FAC-C541-4AC9-9B04-8234D5A4564D}"/>
              </a:ext>
            </a:extLst>
          </p:cNvPr>
          <p:cNvSpPr/>
          <p:nvPr userDrawn="1"/>
        </p:nvSpPr>
        <p:spPr>
          <a:xfrm>
            <a:off x="1" y="1352018"/>
            <a:ext cx="3879790" cy="5150753"/>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9" name="Picture 38" descr="A computer screen with a blank screen&#10;&#10;Description automatically generated with low confidence">
            <a:extLst>
              <a:ext uri="{FF2B5EF4-FFF2-40B4-BE49-F238E27FC236}">
                <a16:creationId xmlns:a16="http://schemas.microsoft.com/office/drawing/2014/main" id="{01C15F65-7766-4247-9163-6954952E44C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316058"/>
            <a:ext cx="5675243" cy="4097558"/>
          </a:xfrm>
          <a:prstGeom prst="rect">
            <a:avLst/>
          </a:prstGeom>
        </p:spPr>
      </p:pic>
      <p:pic>
        <p:nvPicPr>
          <p:cNvPr id="19" name="Graphic 18">
            <a:extLst>
              <a:ext uri="{FF2B5EF4-FFF2-40B4-BE49-F238E27FC236}">
                <a16:creationId xmlns:a16="http://schemas.microsoft.com/office/drawing/2014/main" id="{09AB375C-665C-4E91-BD3A-370387FF78FF}"/>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10800000">
            <a:off x="131320" y="1596435"/>
            <a:ext cx="195678" cy="45719"/>
          </a:xfrm>
          <a:prstGeom prst="rect">
            <a:avLst/>
          </a:prstGeom>
        </p:spPr>
      </p:pic>
      <p:sp>
        <p:nvSpPr>
          <p:cNvPr id="6" name="Text Placeholder 5">
            <a:extLst>
              <a:ext uri="{FF2B5EF4-FFF2-40B4-BE49-F238E27FC236}">
                <a16:creationId xmlns:a16="http://schemas.microsoft.com/office/drawing/2014/main" id="{EF01D09F-EE84-47F7-8BA2-29CE92170B86}"/>
              </a:ext>
            </a:extLst>
          </p:cNvPr>
          <p:cNvSpPr>
            <a:spLocks noGrp="1"/>
          </p:cNvSpPr>
          <p:nvPr>
            <p:ph type="body" sz="quarter" idx="12" hasCustomPrompt="1"/>
          </p:nvPr>
        </p:nvSpPr>
        <p:spPr>
          <a:xfrm>
            <a:off x="393700" y="1572555"/>
            <a:ext cx="3379965" cy="277384"/>
          </a:xfrm>
          <a:prstGeom prst="rect">
            <a:avLst/>
          </a:prstGeom>
          <a:noFill/>
        </p:spPr>
        <p:txBody>
          <a:bodyPr wrap="square" rtlCol="0">
            <a:spAutoFit/>
          </a:bodyPr>
          <a:lstStyle>
            <a:lvl1pPr marL="0" indent="0">
              <a:buNone/>
              <a:defRPr lang="en-US" sz="1300" dirty="0" smtClean="0">
                <a:solidFill>
                  <a:schemeClr val="bg1"/>
                </a:solidFill>
                <a:latin typeface="+mn-lt"/>
                <a:cs typeface="Poppins Light" panose="00000400000000000000" pitchFamily="50" charset="0"/>
              </a:defRPr>
            </a:lvl1pPr>
            <a:lvl2pPr>
              <a:defRPr lang="en-US" sz="1800" dirty="0" smtClean="0"/>
            </a:lvl2pPr>
            <a:lvl3pPr>
              <a:defRPr lang="en-US" sz="1800" dirty="0" smtClean="0"/>
            </a:lvl3pPr>
            <a:lvl4pPr>
              <a:defRPr lang="en-US" dirty="0" smtClean="0"/>
            </a:lvl4pPr>
            <a:lvl5pPr>
              <a:defRPr lang="en-IN" dirty="0"/>
            </a:lvl5pPr>
          </a:lstStyle>
          <a:p>
            <a:pPr marL="0" lvl="0"/>
            <a:r>
              <a:rPr lang="en-US" dirty="0"/>
              <a:t>Click to add text</a:t>
            </a:r>
          </a:p>
        </p:txBody>
      </p:sp>
      <p:sp>
        <p:nvSpPr>
          <p:cNvPr id="3" name="Picture Placeholder 2">
            <a:extLst>
              <a:ext uri="{FF2B5EF4-FFF2-40B4-BE49-F238E27FC236}">
                <a16:creationId xmlns:a16="http://schemas.microsoft.com/office/drawing/2014/main" id="{59703730-B845-4CD2-B5BC-3B7EDA077D07}"/>
              </a:ext>
            </a:extLst>
          </p:cNvPr>
          <p:cNvSpPr>
            <a:spLocks noGrp="1"/>
          </p:cNvSpPr>
          <p:nvPr>
            <p:ph type="pic" sz="quarter" idx="11"/>
          </p:nvPr>
        </p:nvSpPr>
        <p:spPr>
          <a:xfrm>
            <a:off x="0" y="2542117"/>
            <a:ext cx="4864100" cy="3458634"/>
          </a:xfrm>
          <a:prstGeom prst="rect">
            <a:avLst/>
          </a:prstGeom>
          <a:solidFill>
            <a:srgbClr val="404040"/>
          </a:solidFill>
        </p:spPr>
        <p:txBody>
          <a:bodyPr anchor="ctr"/>
          <a:lstStyle>
            <a:lvl1pPr algn="ctr">
              <a:defRPr sz="1600">
                <a:solidFill>
                  <a:schemeClr val="bg1"/>
                </a:solidFill>
              </a:defRPr>
            </a:lvl1pPr>
          </a:lstStyle>
          <a:p>
            <a:r>
              <a:rPr lang="en-US"/>
              <a:t>Click icon to add picture</a:t>
            </a:r>
            <a:endParaRPr lang="en-IN" dirty="0"/>
          </a:p>
        </p:txBody>
      </p:sp>
      <p:sp>
        <p:nvSpPr>
          <p:cNvPr id="63" name="TextBox 62">
            <a:extLst>
              <a:ext uri="{FF2B5EF4-FFF2-40B4-BE49-F238E27FC236}">
                <a16:creationId xmlns:a16="http://schemas.microsoft.com/office/drawing/2014/main" id="{986E6D9D-F4E3-4576-82C1-9B88B8920CDD}"/>
              </a:ext>
            </a:extLst>
          </p:cNvPr>
          <p:cNvSpPr txBox="1"/>
          <p:nvPr userDrawn="1"/>
        </p:nvSpPr>
        <p:spPr>
          <a:xfrm>
            <a:off x="0" y="6575289"/>
            <a:ext cx="3110147" cy="230832"/>
          </a:xfrm>
          <a:prstGeom prst="rect">
            <a:avLst/>
          </a:prstGeom>
          <a:noFill/>
        </p:spPr>
        <p:txBody>
          <a:bodyPr wrap="none" rtlCol="0">
            <a:spAutoFit/>
          </a:bodyPr>
          <a:lstStyle/>
          <a:p>
            <a:pPr algn="r"/>
            <a:r>
              <a:rPr lang="en-US" sz="900" dirty="0">
                <a:solidFill>
                  <a:schemeClr val="tx1">
                    <a:lumMod val="50000"/>
                    <a:lumOff val="50000"/>
                  </a:schemeClr>
                </a:solidFill>
                <a:latin typeface="Poppins" panose="00000500000000000000" pitchFamily="50" charset="0"/>
                <a:cs typeface="Poppins" panose="00000500000000000000" pitchFamily="50" charset="0"/>
              </a:rPr>
              <a:t>© COPYRIGHT 2022, TREDENCE. ALL RIGHTS RESERVED</a:t>
            </a:r>
            <a:endParaRPr lang="en-IN" sz="900" dirty="0">
              <a:solidFill>
                <a:schemeClr val="tx1">
                  <a:lumMod val="50000"/>
                  <a:lumOff val="50000"/>
                </a:schemeClr>
              </a:solidFill>
              <a:latin typeface="Poppins" panose="00000500000000000000" pitchFamily="50" charset="0"/>
              <a:cs typeface="Poppins" panose="00000500000000000000" pitchFamily="50" charset="0"/>
            </a:endParaRPr>
          </a:p>
        </p:txBody>
      </p:sp>
      <p:grpSp>
        <p:nvGrpSpPr>
          <p:cNvPr id="64" name="Group 63">
            <a:extLst>
              <a:ext uri="{FF2B5EF4-FFF2-40B4-BE49-F238E27FC236}">
                <a16:creationId xmlns:a16="http://schemas.microsoft.com/office/drawing/2014/main" id="{3FC12268-4548-47B5-BBC2-C09560F75B85}"/>
              </a:ext>
            </a:extLst>
          </p:cNvPr>
          <p:cNvGrpSpPr/>
          <p:nvPr userDrawn="1"/>
        </p:nvGrpSpPr>
        <p:grpSpPr>
          <a:xfrm>
            <a:off x="5902296" y="6657690"/>
            <a:ext cx="387409" cy="0"/>
            <a:chOff x="5905144" y="6657690"/>
            <a:chExt cx="387409" cy="0"/>
          </a:xfrm>
        </p:grpSpPr>
        <p:cxnSp>
          <p:nvCxnSpPr>
            <p:cNvPr id="65" name="Straight Connector 64">
              <a:extLst>
                <a:ext uri="{FF2B5EF4-FFF2-40B4-BE49-F238E27FC236}">
                  <a16:creationId xmlns:a16="http://schemas.microsoft.com/office/drawing/2014/main" id="{F1D40E5A-CF6C-460B-A94D-67318400F0BE}"/>
                </a:ext>
              </a:extLst>
            </p:cNvPr>
            <p:cNvCxnSpPr>
              <a:cxnSpLocks/>
            </p:cNvCxnSpPr>
            <p:nvPr userDrawn="1"/>
          </p:nvCxnSpPr>
          <p:spPr>
            <a:xfrm>
              <a:off x="5905144" y="6657690"/>
              <a:ext cx="71215" cy="0"/>
            </a:xfrm>
            <a:prstGeom prst="line">
              <a:avLst/>
            </a:prstGeom>
            <a:ln w="28575">
              <a:solidFill>
                <a:srgbClr val="FE5000"/>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A7258CC2-3A17-49B2-AC3E-392A5DB89165}"/>
                </a:ext>
              </a:extLst>
            </p:cNvPr>
            <p:cNvCxnSpPr>
              <a:cxnSpLocks/>
            </p:cNvCxnSpPr>
            <p:nvPr userDrawn="1"/>
          </p:nvCxnSpPr>
          <p:spPr>
            <a:xfrm>
              <a:off x="6221338" y="6657690"/>
              <a:ext cx="71215" cy="0"/>
            </a:xfrm>
            <a:prstGeom prst="line">
              <a:avLst/>
            </a:prstGeom>
            <a:ln w="28575">
              <a:solidFill>
                <a:srgbClr val="FE5000"/>
              </a:solidFill>
            </a:ln>
          </p:spPr>
          <p:style>
            <a:lnRef idx="1">
              <a:schemeClr val="accent1"/>
            </a:lnRef>
            <a:fillRef idx="0">
              <a:schemeClr val="accent1"/>
            </a:fillRef>
            <a:effectRef idx="0">
              <a:schemeClr val="accent1"/>
            </a:effectRef>
            <a:fontRef idx="minor">
              <a:schemeClr val="tx1"/>
            </a:fontRef>
          </p:style>
        </p:cxnSp>
      </p:grpSp>
      <p:pic>
        <p:nvPicPr>
          <p:cNvPr id="67" name="Graphic 66">
            <a:extLst>
              <a:ext uri="{FF2B5EF4-FFF2-40B4-BE49-F238E27FC236}">
                <a16:creationId xmlns:a16="http://schemas.microsoft.com/office/drawing/2014/main" id="{C8386C3C-7BC4-4B1A-AC1D-A01540E347B0}"/>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1734492" y="6583835"/>
            <a:ext cx="180984" cy="192001"/>
          </a:xfrm>
          <a:prstGeom prst="rect">
            <a:avLst/>
          </a:prstGeom>
        </p:spPr>
      </p:pic>
      <p:cxnSp>
        <p:nvCxnSpPr>
          <p:cNvPr id="68" name="Straight Connector 67">
            <a:extLst>
              <a:ext uri="{FF2B5EF4-FFF2-40B4-BE49-F238E27FC236}">
                <a16:creationId xmlns:a16="http://schemas.microsoft.com/office/drawing/2014/main" id="{3E669637-C2B2-4A48-B89D-5CE3053F408D}"/>
              </a:ext>
            </a:extLst>
          </p:cNvPr>
          <p:cNvCxnSpPr>
            <a:cxnSpLocks/>
          </p:cNvCxnSpPr>
          <p:nvPr userDrawn="1"/>
        </p:nvCxnSpPr>
        <p:spPr>
          <a:xfrm>
            <a:off x="0" y="6496048"/>
            <a:ext cx="121920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4" name="Title 18">
            <a:extLst>
              <a:ext uri="{FF2B5EF4-FFF2-40B4-BE49-F238E27FC236}">
                <a16:creationId xmlns:a16="http://schemas.microsoft.com/office/drawing/2014/main" id="{799BC1F3-EF7C-4778-912C-D2E4DDD71E79}"/>
              </a:ext>
            </a:extLst>
          </p:cNvPr>
          <p:cNvSpPr>
            <a:spLocks noGrp="1"/>
          </p:cNvSpPr>
          <p:nvPr>
            <p:ph type="title"/>
          </p:nvPr>
        </p:nvSpPr>
        <p:spPr>
          <a:xfrm>
            <a:off x="329184" y="266371"/>
            <a:ext cx="10972800" cy="584775"/>
          </a:xfrm>
          <a:prstGeom prst="rect">
            <a:avLst/>
          </a:prstGeom>
        </p:spPr>
        <p:txBody>
          <a:bodyPr lIns="0" tIns="0" rIns="0" bIns="0"/>
          <a:lstStyle>
            <a:lvl1pPr>
              <a:defRPr lang="en-US" sz="2800" b="1" kern="1200" smtClean="0">
                <a:solidFill>
                  <a:schemeClr val="tx1"/>
                </a:solidFill>
                <a:latin typeface="Poppins" panose="00000500000000000000" pitchFamily="50" charset="0"/>
                <a:ea typeface="+mn-ea"/>
                <a:cs typeface="Poppins" panose="00000500000000000000" pitchFamily="50" charset="0"/>
              </a:defRPr>
            </a:lvl1pPr>
          </a:lstStyle>
          <a:p>
            <a:r>
              <a:rPr lang="en-US"/>
              <a:t>Click to edit Master title style</a:t>
            </a:r>
            <a:endParaRPr lang="en-IN" dirty="0"/>
          </a:p>
        </p:txBody>
      </p:sp>
      <p:pic>
        <p:nvPicPr>
          <p:cNvPr id="43" name="Graphic 42">
            <a:extLst>
              <a:ext uri="{FF2B5EF4-FFF2-40B4-BE49-F238E27FC236}">
                <a16:creationId xmlns:a16="http://schemas.microsoft.com/office/drawing/2014/main" id="{8D85D37F-D8C4-4588-9C7A-DC96328B8E0C}"/>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423952" y="0"/>
            <a:ext cx="12192000" cy="55002"/>
          </a:xfrm>
          <a:prstGeom prst="rect">
            <a:avLst/>
          </a:prstGeom>
        </p:spPr>
      </p:pic>
      <p:sp>
        <p:nvSpPr>
          <p:cNvPr id="44" name="Rectangle 43">
            <a:extLst>
              <a:ext uri="{FF2B5EF4-FFF2-40B4-BE49-F238E27FC236}">
                <a16:creationId xmlns:a16="http://schemas.microsoft.com/office/drawing/2014/main" id="{D0FECF5D-5389-40B1-8A7A-D5D67CB60D1C}"/>
              </a:ext>
            </a:extLst>
          </p:cNvPr>
          <p:cNvSpPr/>
          <p:nvPr userDrawn="1"/>
        </p:nvSpPr>
        <p:spPr>
          <a:xfrm>
            <a:off x="11518084" y="125835"/>
            <a:ext cx="140536" cy="140536"/>
          </a:xfrm>
          <a:prstGeom prst="rect">
            <a:avLst/>
          </a:prstGeom>
          <a:solidFill>
            <a:srgbClr val="FE5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5" name="Rectangle 44">
            <a:extLst>
              <a:ext uri="{FF2B5EF4-FFF2-40B4-BE49-F238E27FC236}">
                <a16:creationId xmlns:a16="http://schemas.microsoft.com/office/drawing/2014/main" id="{1E50B8DE-5F4F-4E4C-BC15-E90DA0B7B8F3}"/>
              </a:ext>
            </a:extLst>
          </p:cNvPr>
          <p:cNvSpPr/>
          <p:nvPr userDrawn="1"/>
        </p:nvSpPr>
        <p:spPr>
          <a:xfrm>
            <a:off x="11734492" y="125835"/>
            <a:ext cx="140536" cy="140536"/>
          </a:xfrm>
          <a:prstGeom prst="rect">
            <a:avLst/>
          </a:prstGeom>
          <a:solidFill>
            <a:srgbClr val="6DCD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Rectangle 45">
            <a:extLst>
              <a:ext uri="{FF2B5EF4-FFF2-40B4-BE49-F238E27FC236}">
                <a16:creationId xmlns:a16="http://schemas.microsoft.com/office/drawing/2014/main" id="{1E2B0731-C61E-48B7-911B-9DE9091BC7F1}"/>
              </a:ext>
            </a:extLst>
          </p:cNvPr>
          <p:cNvSpPr/>
          <p:nvPr userDrawn="1"/>
        </p:nvSpPr>
        <p:spPr>
          <a:xfrm>
            <a:off x="11950900" y="125835"/>
            <a:ext cx="140536" cy="140536"/>
          </a:xfrm>
          <a:prstGeom prst="rect">
            <a:avLst/>
          </a:prstGeom>
          <a:solidFill>
            <a:srgbClr val="004E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Slide Number Placeholder 5">
            <a:extLst>
              <a:ext uri="{FF2B5EF4-FFF2-40B4-BE49-F238E27FC236}">
                <a16:creationId xmlns:a16="http://schemas.microsoft.com/office/drawing/2014/main" id="{1C45A2EE-E7F1-47B4-A8CF-5BA0F493A8A3}"/>
              </a:ext>
            </a:extLst>
          </p:cNvPr>
          <p:cNvSpPr txBox="1">
            <a:spLocks/>
          </p:cNvSpPr>
          <p:nvPr userDrawn="1"/>
        </p:nvSpPr>
        <p:spPr>
          <a:xfrm>
            <a:off x="5905500" y="6499675"/>
            <a:ext cx="380999" cy="365125"/>
          </a:xfrm>
          <a:prstGeom prst="rect">
            <a:avLst/>
          </a:prstGeom>
        </p:spPr>
        <p:txBody>
          <a:bodyPr vert="horz" lIns="91440" tIns="45720" rIns="91440" bIns="45720" rtlCol="0" anchor="ctr"/>
          <a:lstStyle>
            <a:defPPr>
              <a:defRPr lang="en-US"/>
            </a:defPPr>
            <a:lvl1pPr marL="0" algn="ctr" defTabSz="914400" rtl="0" eaLnBrk="1" latinLnBrk="0" hangingPunct="1">
              <a:defRPr sz="1000" kern="1200">
                <a:solidFill>
                  <a:schemeClr val="tx1">
                    <a:tint val="75000"/>
                  </a:schemeClr>
                </a:solidFill>
                <a:latin typeface="Poppins" panose="00000500000000000000" pitchFamily="50" charset="0"/>
                <a:ea typeface="+mn-ea"/>
                <a:cs typeface="Poppins" panose="00000500000000000000" pitchFamily="50"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FAF63893-4B0C-4F88-9650-53ECAF8C5052}" type="slidenum">
              <a:rPr kumimoji="0" lang="en-IN" sz="1000" b="0" i="0" u="none" strike="noStrike" kern="1200" cap="none" spc="0" normalizeH="0" baseline="0" noProof="0" smtClean="0">
                <a:ln>
                  <a:noFill/>
                </a:ln>
                <a:solidFill>
                  <a:prstClr val="black">
                    <a:tint val="75000"/>
                  </a:prstClr>
                </a:solidFill>
                <a:effectLst/>
                <a:uLnTx/>
                <a:uFillTx/>
                <a:latin typeface="Poppins" panose="00000500000000000000" pitchFamily="50" charset="0"/>
                <a:ea typeface="+mn-ea"/>
                <a:cs typeface="Poppins" panose="00000500000000000000" pitchFamily="50" charset="0"/>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IN" sz="1000" b="0" i="0" u="none" strike="noStrike" kern="1200" cap="none" spc="0" normalizeH="0" baseline="0" noProof="0" dirty="0">
              <a:ln>
                <a:noFill/>
              </a:ln>
              <a:solidFill>
                <a:prstClr val="black">
                  <a:tint val="75000"/>
                </a:prstClr>
              </a:solidFill>
              <a:effectLst/>
              <a:uLnTx/>
              <a:uFillTx/>
              <a:latin typeface="Poppins" panose="00000500000000000000" pitchFamily="50" charset="0"/>
              <a:ea typeface="+mn-ea"/>
              <a:cs typeface="Poppins" panose="00000500000000000000" pitchFamily="50" charset="0"/>
            </a:endParaRPr>
          </a:p>
        </p:txBody>
      </p:sp>
    </p:spTree>
    <p:extLst>
      <p:ext uri="{BB962C8B-B14F-4D97-AF65-F5344CB8AC3E}">
        <p14:creationId xmlns:p14="http://schemas.microsoft.com/office/powerpoint/2010/main" val="606154099"/>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Content and Pic format 3">
    <p:spTree>
      <p:nvGrpSpPr>
        <p:cNvPr id="1" name=""/>
        <p:cNvGrpSpPr/>
        <p:nvPr/>
      </p:nvGrpSpPr>
      <p:grpSpPr>
        <a:xfrm>
          <a:off x="0" y="0"/>
          <a:ext cx="0" cy="0"/>
          <a:chOff x="0" y="0"/>
          <a:chExt cx="0" cy="0"/>
        </a:xfrm>
      </p:grpSpPr>
      <p:sp>
        <p:nvSpPr>
          <p:cNvPr id="23" name="Picture Placeholder 22">
            <a:extLst>
              <a:ext uri="{FF2B5EF4-FFF2-40B4-BE49-F238E27FC236}">
                <a16:creationId xmlns:a16="http://schemas.microsoft.com/office/drawing/2014/main" id="{88F069F1-741C-4407-A99F-AA2F5A08F621}"/>
              </a:ext>
            </a:extLst>
          </p:cNvPr>
          <p:cNvSpPr>
            <a:spLocks noGrp="1"/>
          </p:cNvSpPr>
          <p:nvPr>
            <p:ph type="pic" sz="quarter" idx="15"/>
          </p:nvPr>
        </p:nvSpPr>
        <p:spPr>
          <a:xfrm>
            <a:off x="0" y="1384300"/>
            <a:ext cx="12192000" cy="2287588"/>
          </a:xfrm>
          <a:custGeom>
            <a:avLst/>
            <a:gdLst>
              <a:gd name="connsiteX0" fmla="*/ 0 w 12192000"/>
              <a:gd name="connsiteY0" fmla="*/ 0 h 2287588"/>
              <a:gd name="connsiteX1" fmla="*/ 12192000 w 12192000"/>
              <a:gd name="connsiteY1" fmla="*/ 0 h 2287588"/>
              <a:gd name="connsiteX2" fmla="*/ 12192000 w 12192000"/>
              <a:gd name="connsiteY2" fmla="*/ 2287588 h 2287588"/>
              <a:gd name="connsiteX3" fmla="*/ 3160460 w 12192000"/>
              <a:gd name="connsiteY3" fmla="*/ 2287588 h 2287588"/>
              <a:gd name="connsiteX4" fmla="*/ 3423821 w 12192000"/>
              <a:gd name="connsiteY4" fmla="*/ 1848651 h 2287588"/>
              <a:gd name="connsiteX5" fmla="*/ 0 w 12192000"/>
              <a:gd name="connsiteY5" fmla="*/ 1848651 h 2287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2287588">
                <a:moveTo>
                  <a:pt x="0" y="0"/>
                </a:moveTo>
                <a:lnTo>
                  <a:pt x="12192000" y="0"/>
                </a:lnTo>
                <a:lnTo>
                  <a:pt x="12192000" y="2287588"/>
                </a:lnTo>
                <a:lnTo>
                  <a:pt x="3160460" y="2287588"/>
                </a:lnTo>
                <a:lnTo>
                  <a:pt x="3423821" y="1848651"/>
                </a:lnTo>
                <a:lnTo>
                  <a:pt x="0" y="1848651"/>
                </a:lnTo>
                <a:close/>
              </a:path>
            </a:pathLst>
          </a:custGeom>
          <a:solidFill>
            <a:srgbClr val="404040"/>
          </a:solidFill>
        </p:spPr>
        <p:txBody>
          <a:bodyPr wrap="square" anchor="ctr">
            <a:noAutofit/>
          </a:bodyPr>
          <a:lstStyle>
            <a:lvl1pPr algn="ctr">
              <a:defRPr sz="1200">
                <a:solidFill>
                  <a:schemeClr val="bg1"/>
                </a:solidFill>
                <a:latin typeface="+mj-lt"/>
              </a:defRPr>
            </a:lvl1pPr>
          </a:lstStyle>
          <a:p>
            <a:r>
              <a:rPr lang="en-US"/>
              <a:t>Click icon to add picture</a:t>
            </a:r>
            <a:endParaRPr lang="en-IN" dirty="0"/>
          </a:p>
        </p:txBody>
      </p:sp>
      <p:pic>
        <p:nvPicPr>
          <p:cNvPr id="24" name="Graphic 23">
            <a:extLst>
              <a:ext uri="{FF2B5EF4-FFF2-40B4-BE49-F238E27FC236}">
                <a16:creationId xmlns:a16="http://schemas.microsoft.com/office/drawing/2014/main" id="{662D9AAD-DE4F-429C-ABD2-7E879322A06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12264" y="3232452"/>
            <a:ext cx="3435626" cy="802717"/>
          </a:xfrm>
          <a:prstGeom prst="rect">
            <a:avLst/>
          </a:prstGeom>
        </p:spPr>
      </p:pic>
      <p:sp>
        <p:nvSpPr>
          <p:cNvPr id="63" name="TextBox 62">
            <a:extLst>
              <a:ext uri="{FF2B5EF4-FFF2-40B4-BE49-F238E27FC236}">
                <a16:creationId xmlns:a16="http://schemas.microsoft.com/office/drawing/2014/main" id="{986E6D9D-F4E3-4576-82C1-9B88B8920CDD}"/>
              </a:ext>
            </a:extLst>
          </p:cNvPr>
          <p:cNvSpPr txBox="1"/>
          <p:nvPr userDrawn="1"/>
        </p:nvSpPr>
        <p:spPr>
          <a:xfrm>
            <a:off x="0" y="6575289"/>
            <a:ext cx="3110147" cy="230832"/>
          </a:xfrm>
          <a:prstGeom prst="rect">
            <a:avLst/>
          </a:prstGeom>
          <a:noFill/>
        </p:spPr>
        <p:txBody>
          <a:bodyPr wrap="none" rtlCol="0">
            <a:spAutoFit/>
          </a:bodyPr>
          <a:lstStyle/>
          <a:p>
            <a:pPr algn="r"/>
            <a:r>
              <a:rPr lang="en-US" sz="900" dirty="0">
                <a:solidFill>
                  <a:schemeClr val="tx1">
                    <a:lumMod val="50000"/>
                    <a:lumOff val="50000"/>
                  </a:schemeClr>
                </a:solidFill>
                <a:latin typeface="Poppins" panose="00000500000000000000" pitchFamily="50" charset="0"/>
                <a:cs typeface="Poppins" panose="00000500000000000000" pitchFamily="50" charset="0"/>
              </a:rPr>
              <a:t>© COPYRIGHT 2022, TREDENCE. ALL RIGHTS RESERVED</a:t>
            </a:r>
            <a:endParaRPr lang="en-IN" sz="900" dirty="0">
              <a:solidFill>
                <a:schemeClr val="tx1">
                  <a:lumMod val="50000"/>
                  <a:lumOff val="50000"/>
                </a:schemeClr>
              </a:solidFill>
              <a:latin typeface="Poppins" panose="00000500000000000000" pitchFamily="50" charset="0"/>
              <a:cs typeface="Poppins" panose="00000500000000000000" pitchFamily="50" charset="0"/>
            </a:endParaRPr>
          </a:p>
        </p:txBody>
      </p:sp>
      <p:grpSp>
        <p:nvGrpSpPr>
          <p:cNvPr id="64" name="Group 63">
            <a:extLst>
              <a:ext uri="{FF2B5EF4-FFF2-40B4-BE49-F238E27FC236}">
                <a16:creationId xmlns:a16="http://schemas.microsoft.com/office/drawing/2014/main" id="{3FC12268-4548-47B5-BBC2-C09560F75B85}"/>
              </a:ext>
            </a:extLst>
          </p:cNvPr>
          <p:cNvGrpSpPr/>
          <p:nvPr userDrawn="1"/>
        </p:nvGrpSpPr>
        <p:grpSpPr>
          <a:xfrm>
            <a:off x="5902296" y="6657690"/>
            <a:ext cx="387409" cy="0"/>
            <a:chOff x="5905144" y="6657690"/>
            <a:chExt cx="387409" cy="0"/>
          </a:xfrm>
        </p:grpSpPr>
        <p:cxnSp>
          <p:nvCxnSpPr>
            <p:cNvPr id="65" name="Straight Connector 64">
              <a:extLst>
                <a:ext uri="{FF2B5EF4-FFF2-40B4-BE49-F238E27FC236}">
                  <a16:creationId xmlns:a16="http://schemas.microsoft.com/office/drawing/2014/main" id="{F1D40E5A-CF6C-460B-A94D-67318400F0BE}"/>
                </a:ext>
              </a:extLst>
            </p:cNvPr>
            <p:cNvCxnSpPr>
              <a:cxnSpLocks/>
            </p:cNvCxnSpPr>
            <p:nvPr userDrawn="1"/>
          </p:nvCxnSpPr>
          <p:spPr>
            <a:xfrm>
              <a:off x="5905144" y="6657690"/>
              <a:ext cx="71215" cy="0"/>
            </a:xfrm>
            <a:prstGeom prst="line">
              <a:avLst/>
            </a:prstGeom>
            <a:ln w="28575">
              <a:solidFill>
                <a:srgbClr val="FE5000"/>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A7258CC2-3A17-49B2-AC3E-392A5DB89165}"/>
                </a:ext>
              </a:extLst>
            </p:cNvPr>
            <p:cNvCxnSpPr>
              <a:cxnSpLocks/>
            </p:cNvCxnSpPr>
            <p:nvPr userDrawn="1"/>
          </p:nvCxnSpPr>
          <p:spPr>
            <a:xfrm>
              <a:off x="6221338" y="6657690"/>
              <a:ext cx="71215" cy="0"/>
            </a:xfrm>
            <a:prstGeom prst="line">
              <a:avLst/>
            </a:prstGeom>
            <a:ln w="28575">
              <a:solidFill>
                <a:srgbClr val="FE5000"/>
              </a:solidFill>
            </a:ln>
          </p:spPr>
          <p:style>
            <a:lnRef idx="1">
              <a:schemeClr val="accent1"/>
            </a:lnRef>
            <a:fillRef idx="0">
              <a:schemeClr val="accent1"/>
            </a:fillRef>
            <a:effectRef idx="0">
              <a:schemeClr val="accent1"/>
            </a:effectRef>
            <a:fontRef idx="minor">
              <a:schemeClr val="tx1"/>
            </a:fontRef>
          </p:style>
        </p:cxnSp>
      </p:grpSp>
      <p:pic>
        <p:nvPicPr>
          <p:cNvPr id="67" name="Graphic 66">
            <a:extLst>
              <a:ext uri="{FF2B5EF4-FFF2-40B4-BE49-F238E27FC236}">
                <a16:creationId xmlns:a16="http://schemas.microsoft.com/office/drawing/2014/main" id="{C8386C3C-7BC4-4B1A-AC1D-A01540E347B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734492" y="6583835"/>
            <a:ext cx="180984" cy="192001"/>
          </a:xfrm>
          <a:prstGeom prst="rect">
            <a:avLst/>
          </a:prstGeom>
        </p:spPr>
      </p:pic>
      <p:cxnSp>
        <p:nvCxnSpPr>
          <p:cNvPr id="68" name="Straight Connector 67">
            <a:extLst>
              <a:ext uri="{FF2B5EF4-FFF2-40B4-BE49-F238E27FC236}">
                <a16:creationId xmlns:a16="http://schemas.microsoft.com/office/drawing/2014/main" id="{3E669637-C2B2-4A48-B89D-5CE3053F408D}"/>
              </a:ext>
            </a:extLst>
          </p:cNvPr>
          <p:cNvCxnSpPr>
            <a:cxnSpLocks/>
          </p:cNvCxnSpPr>
          <p:nvPr userDrawn="1"/>
        </p:nvCxnSpPr>
        <p:spPr>
          <a:xfrm>
            <a:off x="0" y="6496048"/>
            <a:ext cx="121920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4" name="Title 18">
            <a:extLst>
              <a:ext uri="{FF2B5EF4-FFF2-40B4-BE49-F238E27FC236}">
                <a16:creationId xmlns:a16="http://schemas.microsoft.com/office/drawing/2014/main" id="{799BC1F3-EF7C-4778-912C-D2E4DDD71E79}"/>
              </a:ext>
            </a:extLst>
          </p:cNvPr>
          <p:cNvSpPr>
            <a:spLocks noGrp="1"/>
          </p:cNvSpPr>
          <p:nvPr>
            <p:ph type="title"/>
          </p:nvPr>
        </p:nvSpPr>
        <p:spPr>
          <a:xfrm>
            <a:off x="329184" y="266371"/>
            <a:ext cx="10972800" cy="584775"/>
          </a:xfrm>
          <a:prstGeom prst="rect">
            <a:avLst/>
          </a:prstGeom>
        </p:spPr>
        <p:txBody>
          <a:bodyPr lIns="0" tIns="0" rIns="0" bIns="0"/>
          <a:lstStyle>
            <a:lvl1pPr>
              <a:defRPr lang="en-US" sz="2800" b="1" kern="1200" smtClean="0">
                <a:solidFill>
                  <a:schemeClr val="tx1"/>
                </a:solidFill>
                <a:latin typeface="Poppins" panose="00000500000000000000" pitchFamily="50" charset="0"/>
                <a:ea typeface="+mn-ea"/>
                <a:cs typeface="Poppins" panose="00000500000000000000" pitchFamily="50" charset="0"/>
              </a:defRPr>
            </a:lvl1pPr>
          </a:lstStyle>
          <a:p>
            <a:r>
              <a:rPr lang="en-US"/>
              <a:t>Click to edit Master title style</a:t>
            </a:r>
            <a:endParaRPr lang="en-IN" dirty="0"/>
          </a:p>
        </p:txBody>
      </p:sp>
      <p:pic>
        <p:nvPicPr>
          <p:cNvPr id="43" name="Graphic 42">
            <a:extLst>
              <a:ext uri="{FF2B5EF4-FFF2-40B4-BE49-F238E27FC236}">
                <a16:creationId xmlns:a16="http://schemas.microsoft.com/office/drawing/2014/main" id="{8D85D37F-D8C4-4588-9C7A-DC96328B8E0C}"/>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423952" y="0"/>
            <a:ext cx="12192000" cy="55002"/>
          </a:xfrm>
          <a:prstGeom prst="rect">
            <a:avLst/>
          </a:prstGeom>
        </p:spPr>
      </p:pic>
      <p:sp>
        <p:nvSpPr>
          <p:cNvPr id="44" name="Rectangle 43">
            <a:extLst>
              <a:ext uri="{FF2B5EF4-FFF2-40B4-BE49-F238E27FC236}">
                <a16:creationId xmlns:a16="http://schemas.microsoft.com/office/drawing/2014/main" id="{D0FECF5D-5389-40B1-8A7A-D5D67CB60D1C}"/>
              </a:ext>
            </a:extLst>
          </p:cNvPr>
          <p:cNvSpPr/>
          <p:nvPr userDrawn="1"/>
        </p:nvSpPr>
        <p:spPr>
          <a:xfrm>
            <a:off x="11518084" y="125835"/>
            <a:ext cx="140536" cy="140536"/>
          </a:xfrm>
          <a:prstGeom prst="rect">
            <a:avLst/>
          </a:prstGeom>
          <a:solidFill>
            <a:srgbClr val="FE5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5" name="Rectangle 44">
            <a:extLst>
              <a:ext uri="{FF2B5EF4-FFF2-40B4-BE49-F238E27FC236}">
                <a16:creationId xmlns:a16="http://schemas.microsoft.com/office/drawing/2014/main" id="{1E50B8DE-5F4F-4E4C-BC15-E90DA0B7B8F3}"/>
              </a:ext>
            </a:extLst>
          </p:cNvPr>
          <p:cNvSpPr/>
          <p:nvPr userDrawn="1"/>
        </p:nvSpPr>
        <p:spPr>
          <a:xfrm>
            <a:off x="11734492" y="125835"/>
            <a:ext cx="140536" cy="140536"/>
          </a:xfrm>
          <a:prstGeom prst="rect">
            <a:avLst/>
          </a:prstGeom>
          <a:solidFill>
            <a:srgbClr val="6DCD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Rectangle 45">
            <a:extLst>
              <a:ext uri="{FF2B5EF4-FFF2-40B4-BE49-F238E27FC236}">
                <a16:creationId xmlns:a16="http://schemas.microsoft.com/office/drawing/2014/main" id="{1E2B0731-C61E-48B7-911B-9DE9091BC7F1}"/>
              </a:ext>
            </a:extLst>
          </p:cNvPr>
          <p:cNvSpPr/>
          <p:nvPr userDrawn="1"/>
        </p:nvSpPr>
        <p:spPr>
          <a:xfrm>
            <a:off x="11950900" y="125835"/>
            <a:ext cx="140536" cy="140536"/>
          </a:xfrm>
          <a:prstGeom prst="rect">
            <a:avLst/>
          </a:prstGeom>
          <a:solidFill>
            <a:srgbClr val="004E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3" name="Text Placeholder 10">
            <a:extLst>
              <a:ext uri="{FF2B5EF4-FFF2-40B4-BE49-F238E27FC236}">
                <a16:creationId xmlns:a16="http://schemas.microsoft.com/office/drawing/2014/main" id="{96487FC1-27C1-4636-9D5A-D59F9BDFCE55}"/>
              </a:ext>
            </a:extLst>
          </p:cNvPr>
          <p:cNvSpPr>
            <a:spLocks noGrp="1"/>
          </p:cNvSpPr>
          <p:nvPr>
            <p:ph type="body" sz="quarter" idx="13" hasCustomPrompt="1"/>
          </p:nvPr>
        </p:nvSpPr>
        <p:spPr>
          <a:xfrm>
            <a:off x="953543" y="3334883"/>
            <a:ext cx="2119013" cy="597856"/>
          </a:xfrm>
          <a:prstGeom prst="rect">
            <a:avLst/>
          </a:prstGeom>
          <a:noFill/>
        </p:spPr>
        <p:txBody>
          <a:bodyPr wrap="square" rtlCol="0">
            <a:spAutoFit/>
          </a:bodyPr>
          <a:lstStyle>
            <a:lvl1pPr marL="0" indent="0">
              <a:buNone/>
              <a:defRPr lang="en-US" sz="1800" smtClean="0">
                <a:solidFill>
                  <a:schemeClr val="bg1"/>
                </a:solidFill>
                <a:latin typeface="Poppins SemiBold" panose="00000700000000000000" pitchFamily="50" charset="0"/>
                <a:cs typeface="Poppins SemiBold" panose="00000700000000000000" pitchFamily="50" charset="0"/>
              </a:defRPr>
            </a:lvl1pPr>
            <a:lvl2pPr>
              <a:defRPr lang="en-US" sz="1800" smtClean="0"/>
            </a:lvl2pPr>
            <a:lvl3pPr>
              <a:defRPr lang="en-US" sz="1800" smtClean="0"/>
            </a:lvl3pPr>
            <a:lvl4pPr>
              <a:defRPr lang="en-US" smtClean="0"/>
            </a:lvl4pPr>
            <a:lvl5pPr>
              <a:defRPr lang="en-IN"/>
            </a:lvl5pPr>
          </a:lstStyle>
          <a:p>
            <a:pPr marL="0" lvl="0"/>
            <a:r>
              <a:rPr lang="en-US" dirty="0"/>
              <a:t>Click to edit Sub Heading text</a:t>
            </a:r>
            <a:endParaRPr lang="en-IN" dirty="0"/>
          </a:p>
        </p:txBody>
      </p:sp>
      <p:sp>
        <p:nvSpPr>
          <p:cNvPr id="54" name="Picture Placeholder 2">
            <a:extLst>
              <a:ext uri="{FF2B5EF4-FFF2-40B4-BE49-F238E27FC236}">
                <a16:creationId xmlns:a16="http://schemas.microsoft.com/office/drawing/2014/main" id="{4F76BE4A-946B-411C-A72F-CFC8CCA790F2}"/>
              </a:ext>
            </a:extLst>
          </p:cNvPr>
          <p:cNvSpPr>
            <a:spLocks noGrp="1"/>
          </p:cNvSpPr>
          <p:nvPr>
            <p:ph type="pic" sz="quarter" idx="14" hasCustomPrompt="1"/>
          </p:nvPr>
        </p:nvSpPr>
        <p:spPr>
          <a:xfrm>
            <a:off x="183456" y="3357005"/>
            <a:ext cx="641350" cy="553613"/>
          </a:xfrm>
          <a:prstGeom prst="rect">
            <a:avLst/>
          </a:prstGeom>
          <a:noFill/>
        </p:spPr>
        <p:txBody>
          <a:bodyPr wrap="square" rtlCol="0">
            <a:spAutoFit/>
          </a:bodyPr>
          <a:lstStyle>
            <a:lvl1pPr marL="0" indent="0">
              <a:buNone/>
              <a:defRPr lang="en-IN" sz="1100" dirty="0">
                <a:latin typeface="Poppins Light" panose="00000400000000000000" pitchFamily="50" charset="0"/>
                <a:cs typeface="Poppins Light" panose="00000400000000000000" pitchFamily="50" charset="0"/>
              </a:defRPr>
            </a:lvl1pPr>
          </a:lstStyle>
          <a:p>
            <a:pPr marL="0" lvl="0" algn="ctr"/>
            <a:r>
              <a:rPr lang="en-US" dirty="0"/>
              <a:t>Click to add icon</a:t>
            </a:r>
            <a:endParaRPr lang="en-IN" dirty="0"/>
          </a:p>
        </p:txBody>
      </p:sp>
      <p:sp>
        <p:nvSpPr>
          <p:cNvPr id="19" name="Slide Number Placeholder 5">
            <a:extLst>
              <a:ext uri="{FF2B5EF4-FFF2-40B4-BE49-F238E27FC236}">
                <a16:creationId xmlns:a16="http://schemas.microsoft.com/office/drawing/2014/main" id="{E98CB6DA-8BE8-4B6A-8ADA-0286BB2E02B8}"/>
              </a:ext>
            </a:extLst>
          </p:cNvPr>
          <p:cNvSpPr txBox="1">
            <a:spLocks/>
          </p:cNvSpPr>
          <p:nvPr userDrawn="1"/>
        </p:nvSpPr>
        <p:spPr>
          <a:xfrm>
            <a:off x="5905500" y="6499675"/>
            <a:ext cx="380999" cy="365125"/>
          </a:xfrm>
          <a:prstGeom prst="rect">
            <a:avLst/>
          </a:prstGeom>
        </p:spPr>
        <p:txBody>
          <a:bodyPr vert="horz" lIns="91440" tIns="45720" rIns="91440" bIns="45720" rtlCol="0" anchor="ctr"/>
          <a:lstStyle>
            <a:defPPr>
              <a:defRPr lang="en-US"/>
            </a:defPPr>
            <a:lvl1pPr marL="0" algn="ctr" defTabSz="914400" rtl="0" eaLnBrk="1" latinLnBrk="0" hangingPunct="1">
              <a:defRPr sz="1000" kern="1200">
                <a:solidFill>
                  <a:schemeClr val="tx1">
                    <a:tint val="75000"/>
                  </a:schemeClr>
                </a:solidFill>
                <a:latin typeface="Poppins" panose="00000500000000000000" pitchFamily="50" charset="0"/>
                <a:ea typeface="+mn-ea"/>
                <a:cs typeface="Poppins" panose="00000500000000000000" pitchFamily="50"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FAF63893-4B0C-4F88-9650-53ECAF8C5052}" type="slidenum">
              <a:rPr kumimoji="0" lang="en-IN" sz="1000" b="0" i="0" u="none" strike="noStrike" kern="1200" cap="none" spc="0" normalizeH="0" baseline="0" noProof="0" smtClean="0">
                <a:ln>
                  <a:noFill/>
                </a:ln>
                <a:solidFill>
                  <a:prstClr val="black">
                    <a:tint val="75000"/>
                  </a:prstClr>
                </a:solidFill>
                <a:effectLst/>
                <a:uLnTx/>
                <a:uFillTx/>
                <a:latin typeface="Poppins" panose="00000500000000000000" pitchFamily="50" charset="0"/>
                <a:ea typeface="+mn-ea"/>
                <a:cs typeface="Poppins" panose="00000500000000000000" pitchFamily="50" charset="0"/>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IN" sz="1000" b="0" i="0" u="none" strike="noStrike" kern="1200" cap="none" spc="0" normalizeH="0" baseline="0" noProof="0" dirty="0">
              <a:ln>
                <a:noFill/>
              </a:ln>
              <a:solidFill>
                <a:prstClr val="black">
                  <a:tint val="75000"/>
                </a:prstClr>
              </a:solidFill>
              <a:effectLst/>
              <a:uLnTx/>
              <a:uFillTx/>
              <a:latin typeface="Poppins" panose="00000500000000000000" pitchFamily="50" charset="0"/>
              <a:ea typeface="+mn-ea"/>
              <a:cs typeface="Poppins" panose="00000500000000000000" pitchFamily="50" charset="0"/>
            </a:endParaRPr>
          </a:p>
        </p:txBody>
      </p:sp>
    </p:spTree>
    <p:extLst>
      <p:ext uri="{BB962C8B-B14F-4D97-AF65-F5344CB8AC3E}">
        <p14:creationId xmlns:p14="http://schemas.microsoft.com/office/powerpoint/2010/main" val="479357405"/>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Content and Pic format 5">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19B36B4A-BB5B-4CA3-AC37-ED00E28DAD0E}"/>
              </a:ext>
            </a:extLst>
          </p:cNvPr>
          <p:cNvSpPr>
            <a:spLocks noGrp="1"/>
          </p:cNvSpPr>
          <p:nvPr>
            <p:ph type="pic" sz="quarter" idx="10"/>
          </p:nvPr>
        </p:nvSpPr>
        <p:spPr>
          <a:xfrm>
            <a:off x="0" y="0"/>
            <a:ext cx="4109324" cy="3383280"/>
          </a:xfrm>
          <a:prstGeom prst="rect">
            <a:avLst/>
          </a:prstGeom>
          <a:solidFill>
            <a:srgbClr val="0D0D0D"/>
          </a:solidFill>
        </p:spPr>
        <p:txBody>
          <a:bodyPr anchor="ctr"/>
          <a:lstStyle>
            <a:lvl1pPr algn="ctr">
              <a:defRPr sz="1800">
                <a:solidFill>
                  <a:schemeClr val="bg1"/>
                </a:solidFill>
              </a:defRPr>
            </a:lvl1pPr>
          </a:lstStyle>
          <a:p>
            <a:r>
              <a:rPr lang="en-US"/>
              <a:t>Click icon to add picture</a:t>
            </a:r>
            <a:endParaRPr lang="en-IN" dirty="0"/>
          </a:p>
        </p:txBody>
      </p:sp>
      <p:sp>
        <p:nvSpPr>
          <p:cNvPr id="6" name="Picture Placeholder 5">
            <a:extLst>
              <a:ext uri="{FF2B5EF4-FFF2-40B4-BE49-F238E27FC236}">
                <a16:creationId xmlns:a16="http://schemas.microsoft.com/office/drawing/2014/main" id="{BD8D8E4D-0899-4DE0-A36E-C33D52061A86}"/>
              </a:ext>
            </a:extLst>
          </p:cNvPr>
          <p:cNvSpPr>
            <a:spLocks noGrp="1"/>
          </p:cNvSpPr>
          <p:nvPr>
            <p:ph type="pic" sz="quarter" idx="11"/>
          </p:nvPr>
        </p:nvSpPr>
        <p:spPr>
          <a:xfrm>
            <a:off x="4110038" y="0"/>
            <a:ext cx="3969780" cy="3383280"/>
          </a:xfrm>
          <a:prstGeom prst="rect">
            <a:avLst/>
          </a:prstGeom>
          <a:solidFill>
            <a:srgbClr val="262626"/>
          </a:solidFill>
        </p:spPr>
        <p:txBody>
          <a:bodyPr anchor="ctr"/>
          <a:lstStyle>
            <a:lvl1pPr algn="ctr">
              <a:defRPr sz="1800">
                <a:solidFill>
                  <a:schemeClr val="bg1"/>
                </a:solidFill>
              </a:defRPr>
            </a:lvl1pPr>
          </a:lstStyle>
          <a:p>
            <a:r>
              <a:rPr lang="en-US"/>
              <a:t>Click icon to add picture</a:t>
            </a:r>
            <a:endParaRPr lang="en-IN"/>
          </a:p>
        </p:txBody>
      </p:sp>
      <p:sp>
        <p:nvSpPr>
          <p:cNvPr id="25" name="Picture Placeholder 5">
            <a:extLst>
              <a:ext uri="{FF2B5EF4-FFF2-40B4-BE49-F238E27FC236}">
                <a16:creationId xmlns:a16="http://schemas.microsoft.com/office/drawing/2014/main" id="{F4D1AF43-AF0A-41B7-AA2E-B8DD6EA34BC6}"/>
              </a:ext>
            </a:extLst>
          </p:cNvPr>
          <p:cNvSpPr>
            <a:spLocks noGrp="1"/>
          </p:cNvSpPr>
          <p:nvPr>
            <p:ph type="pic" sz="quarter" idx="12"/>
          </p:nvPr>
        </p:nvSpPr>
        <p:spPr>
          <a:xfrm>
            <a:off x="8080533" y="0"/>
            <a:ext cx="4110752" cy="3383280"/>
          </a:xfrm>
          <a:prstGeom prst="rect">
            <a:avLst/>
          </a:prstGeom>
          <a:solidFill>
            <a:srgbClr val="404040"/>
          </a:solidFill>
        </p:spPr>
        <p:txBody>
          <a:bodyPr anchor="ctr"/>
          <a:lstStyle>
            <a:lvl1pPr algn="ctr">
              <a:defRPr sz="1800">
                <a:solidFill>
                  <a:schemeClr val="bg1"/>
                </a:solidFill>
              </a:defRPr>
            </a:lvl1pPr>
          </a:lstStyle>
          <a:p>
            <a:r>
              <a:rPr lang="en-US"/>
              <a:t>Click icon to add picture</a:t>
            </a:r>
            <a:endParaRPr lang="en-IN"/>
          </a:p>
        </p:txBody>
      </p:sp>
      <p:sp>
        <p:nvSpPr>
          <p:cNvPr id="63" name="TextBox 62">
            <a:extLst>
              <a:ext uri="{FF2B5EF4-FFF2-40B4-BE49-F238E27FC236}">
                <a16:creationId xmlns:a16="http://schemas.microsoft.com/office/drawing/2014/main" id="{986E6D9D-F4E3-4576-82C1-9B88B8920CDD}"/>
              </a:ext>
            </a:extLst>
          </p:cNvPr>
          <p:cNvSpPr txBox="1"/>
          <p:nvPr userDrawn="1"/>
        </p:nvSpPr>
        <p:spPr>
          <a:xfrm>
            <a:off x="0" y="6575289"/>
            <a:ext cx="3110147" cy="230832"/>
          </a:xfrm>
          <a:prstGeom prst="rect">
            <a:avLst/>
          </a:prstGeom>
          <a:noFill/>
        </p:spPr>
        <p:txBody>
          <a:bodyPr wrap="none" rtlCol="0">
            <a:spAutoFit/>
          </a:bodyPr>
          <a:lstStyle/>
          <a:p>
            <a:pPr algn="r"/>
            <a:r>
              <a:rPr lang="en-US" sz="900" dirty="0">
                <a:solidFill>
                  <a:schemeClr val="tx1">
                    <a:lumMod val="50000"/>
                    <a:lumOff val="50000"/>
                  </a:schemeClr>
                </a:solidFill>
                <a:latin typeface="Poppins" panose="00000500000000000000" pitchFamily="50" charset="0"/>
                <a:cs typeface="Poppins" panose="00000500000000000000" pitchFamily="50" charset="0"/>
              </a:rPr>
              <a:t>© COPYRIGHT 2022, TREDENCE. ALL RIGHTS RESERVED</a:t>
            </a:r>
            <a:endParaRPr lang="en-IN" sz="900" dirty="0">
              <a:solidFill>
                <a:schemeClr val="tx1">
                  <a:lumMod val="50000"/>
                  <a:lumOff val="50000"/>
                </a:schemeClr>
              </a:solidFill>
              <a:latin typeface="Poppins" panose="00000500000000000000" pitchFamily="50" charset="0"/>
              <a:cs typeface="Poppins" panose="00000500000000000000" pitchFamily="50" charset="0"/>
            </a:endParaRPr>
          </a:p>
        </p:txBody>
      </p:sp>
      <p:grpSp>
        <p:nvGrpSpPr>
          <p:cNvPr id="64" name="Group 63">
            <a:extLst>
              <a:ext uri="{FF2B5EF4-FFF2-40B4-BE49-F238E27FC236}">
                <a16:creationId xmlns:a16="http://schemas.microsoft.com/office/drawing/2014/main" id="{3FC12268-4548-47B5-BBC2-C09560F75B85}"/>
              </a:ext>
            </a:extLst>
          </p:cNvPr>
          <p:cNvGrpSpPr/>
          <p:nvPr userDrawn="1"/>
        </p:nvGrpSpPr>
        <p:grpSpPr>
          <a:xfrm>
            <a:off x="5902296" y="6657690"/>
            <a:ext cx="387409" cy="0"/>
            <a:chOff x="5905144" y="6657690"/>
            <a:chExt cx="387409" cy="0"/>
          </a:xfrm>
        </p:grpSpPr>
        <p:cxnSp>
          <p:nvCxnSpPr>
            <p:cNvPr id="65" name="Straight Connector 64">
              <a:extLst>
                <a:ext uri="{FF2B5EF4-FFF2-40B4-BE49-F238E27FC236}">
                  <a16:creationId xmlns:a16="http://schemas.microsoft.com/office/drawing/2014/main" id="{F1D40E5A-CF6C-460B-A94D-67318400F0BE}"/>
                </a:ext>
              </a:extLst>
            </p:cNvPr>
            <p:cNvCxnSpPr>
              <a:cxnSpLocks/>
            </p:cNvCxnSpPr>
            <p:nvPr userDrawn="1"/>
          </p:nvCxnSpPr>
          <p:spPr>
            <a:xfrm>
              <a:off x="5905144" y="6657690"/>
              <a:ext cx="71215" cy="0"/>
            </a:xfrm>
            <a:prstGeom prst="line">
              <a:avLst/>
            </a:prstGeom>
            <a:ln w="28575">
              <a:solidFill>
                <a:srgbClr val="FE5000"/>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A7258CC2-3A17-49B2-AC3E-392A5DB89165}"/>
                </a:ext>
              </a:extLst>
            </p:cNvPr>
            <p:cNvCxnSpPr>
              <a:cxnSpLocks/>
            </p:cNvCxnSpPr>
            <p:nvPr userDrawn="1"/>
          </p:nvCxnSpPr>
          <p:spPr>
            <a:xfrm>
              <a:off x="6221338" y="6657690"/>
              <a:ext cx="71215" cy="0"/>
            </a:xfrm>
            <a:prstGeom prst="line">
              <a:avLst/>
            </a:prstGeom>
            <a:ln w="28575">
              <a:solidFill>
                <a:srgbClr val="FE5000"/>
              </a:solidFill>
            </a:ln>
          </p:spPr>
          <p:style>
            <a:lnRef idx="1">
              <a:schemeClr val="accent1"/>
            </a:lnRef>
            <a:fillRef idx="0">
              <a:schemeClr val="accent1"/>
            </a:fillRef>
            <a:effectRef idx="0">
              <a:schemeClr val="accent1"/>
            </a:effectRef>
            <a:fontRef idx="minor">
              <a:schemeClr val="tx1"/>
            </a:fontRef>
          </p:style>
        </p:cxnSp>
      </p:grpSp>
      <p:pic>
        <p:nvPicPr>
          <p:cNvPr id="67" name="Graphic 66">
            <a:extLst>
              <a:ext uri="{FF2B5EF4-FFF2-40B4-BE49-F238E27FC236}">
                <a16:creationId xmlns:a16="http://schemas.microsoft.com/office/drawing/2014/main" id="{C8386C3C-7BC4-4B1A-AC1D-A01540E347B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734492" y="6583835"/>
            <a:ext cx="180984" cy="192001"/>
          </a:xfrm>
          <a:prstGeom prst="rect">
            <a:avLst/>
          </a:prstGeom>
        </p:spPr>
      </p:pic>
      <p:cxnSp>
        <p:nvCxnSpPr>
          <p:cNvPr id="68" name="Straight Connector 67">
            <a:extLst>
              <a:ext uri="{FF2B5EF4-FFF2-40B4-BE49-F238E27FC236}">
                <a16:creationId xmlns:a16="http://schemas.microsoft.com/office/drawing/2014/main" id="{3E669637-C2B2-4A48-B89D-5CE3053F408D}"/>
              </a:ext>
            </a:extLst>
          </p:cNvPr>
          <p:cNvCxnSpPr>
            <a:cxnSpLocks/>
          </p:cNvCxnSpPr>
          <p:nvPr userDrawn="1"/>
        </p:nvCxnSpPr>
        <p:spPr>
          <a:xfrm>
            <a:off x="0" y="6496048"/>
            <a:ext cx="121920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3" name="Slide Number Placeholder 5">
            <a:extLst>
              <a:ext uri="{FF2B5EF4-FFF2-40B4-BE49-F238E27FC236}">
                <a16:creationId xmlns:a16="http://schemas.microsoft.com/office/drawing/2014/main" id="{77A5CE2C-0FB5-493C-8414-62243A1F410B}"/>
              </a:ext>
            </a:extLst>
          </p:cNvPr>
          <p:cNvSpPr txBox="1">
            <a:spLocks/>
          </p:cNvSpPr>
          <p:nvPr userDrawn="1"/>
        </p:nvSpPr>
        <p:spPr>
          <a:xfrm>
            <a:off x="5905500" y="6499675"/>
            <a:ext cx="380999" cy="365125"/>
          </a:xfrm>
          <a:prstGeom prst="rect">
            <a:avLst/>
          </a:prstGeom>
        </p:spPr>
        <p:txBody>
          <a:bodyPr vert="horz" lIns="91440" tIns="45720" rIns="91440" bIns="45720" rtlCol="0" anchor="ctr"/>
          <a:lstStyle>
            <a:defPPr>
              <a:defRPr lang="en-US"/>
            </a:defPPr>
            <a:lvl1pPr marL="0" algn="ctr" defTabSz="914400" rtl="0" eaLnBrk="1" latinLnBrk="0" hangingPunct="1">
              <a:defRPr sz="1000" kern="1200">
                <a:solidFill>
                  <a:schemeClr val="tx1">
                    <a:tint val="75000"/>
                  </a:schemeClr>
                </a:solidFill>
                <a:latin typeface="Poppins" panose="00000500000000000000" pitchFamily="50" charset="0"/>
                <a:ea typeface="+mn-ea"/>
                <a:cs typeface="Poppins" panose="00000500000000000000" pitchFamily="50"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FAF63893-4B0C-4F88-9650-53ECAF8C5052}" type="slidenum">
              <a:rPr kumimoji="0" lang="en-IN" sz="1000" b="0" i="0" u="none" strike="noStrike" kern="1200" cap="none" spc="0" normalizeH="0" baseline="0" noProof="0" smtClean="0">
                <a:ln>
                  <a:noFill/>
                </a:ln>
                <a:solidFill>
                  <a:prstClr val="black">
                    <a:tint val="75000"/>
                  </a:prstClr>
                </a:solidFill>
                <a:effectLst/>
                <a:uLnTx/>
                <a:uFillTx/>
                <a:latin typeface="Poppins" panose="00000500000000000000" pitchFamily="50" charset="0"/>
                <a:ea typeface="+mn-ea"/>
                <a:cs typeface="Poppins" panose="00000500000000000000" pitchFamily="50" charset="0"/>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IN" sz="1000" b="0" i="0" u="none" strike="noStrike" kern="1200" cap="none" spc="0" normalizeH="0" baseline="0" noProof="0" dirty="0">
              <a:ln>
                <a:noFill/>
              </a:ln>
              <a:solidFill>
                <a:prstClr val="black">
                  <a:tint val="75000"/>
                </a:prstClr>
              </a:solidFill>
              <a:effectLst/>
              <a:uLnTx/>
              <a:uFillTx/>
              <a:latin typeface="Poppins" panose="00000500000000000000" pitchFamily="50" charset="0"/>
              <a:ea typeface="+mn-ea"/>
              <a:cs typeface="Poppins" panose="00000500000000000000" pitchFamily="50" charset="0"/>
            </a:endParaRPr>
          </a:p>
        </p:txBody>
      </p:sp>
    </p:spTree>
    <p:extLst>
      <p:ext uri="{BB962C8B-B14F-4D97-AF65-F5344CB8AC3E}">
        <p14:creationId xmlns:p14="http://schemas.microsoft.com/office/powerpoint/2010/main" val="861354320"/>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Content and Pic format 6">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FB750818-1830-44BC-9412-7A282F61D9B1}"/>
              </a:ext>
            </a:extLst>
          </p:cNvPr>
          <p:cNvSpPr>
            <a:spLocks noGrp="1"/>
          </p:cNvSpPr>
          <p:nvPr>
            <p:ph type="pic" sz="quarter" idx="10"/>
          </p:nvPr>
        </p:nvSpPr>
        <p:spPr>
          <a:xfrm>
            <a:off x="0" y="1319213"/>
            <a:ext cx="5225963" cy="2776537"/>
          </a:xfrm>
          <a:prstGeom prst="rect">
            <a:avLst/>
          </a:prstGeom>
          <a:solidFill>
            <a:srgbClr val="404040"/>
          </a:solidFill>
        </p:spPr>
        <p:txBody>
          <a:bodyPr anchor="ctr"/>
          <a:lstStyle>
            <a:lvl1pPr algn="ctr">
              <a:defRPr sz="1200">
                <a:solidFill>
                  <a:schemeClr val="bg1"/>
                </a:solidFill>
              </a:defRPr>
            </a:lvl1pPr>
          </a:lstStyle>
          <a:p>
            <a:r>
              <a:rPr lang="en-US"/>
              <a:t>Click icon to add picture</a:t>
            </a:r>
            <a:endParaRPr lang="en-IN"/>
          </a:p>
        </p:txBody>
      </p:sp>
      <p:sp>
        <p:nvSpPr>
          <p:cNvPr id="63" name="TextBox 62">
            <a:extLst>
              <a:ext uri="{FF2B5EF4-FFF2-40B4-BE49-F238E27FC236}">
                <a16:creationId xmlns:a16="http://schemas.microsoft.com/office/drawing/2014/main" id="{986E6D9D-F4E3-4576-82C1-9B88B8920CDD}"/>
              </a:ext>
            </a:extLst>
          </p:cNvPr>
          <p:cNvSpPr txBox="1"/>
          <p:nvPr userDrawn="1"/>
        </p:nvSpPr>
        <p:spPr>
          <a:xfrm>
            <a:off x="0" y="6575289"/>
            <a:ext cx="3110147" cy="230832"/>
          </a:xfrm>
          <a:prstGeom prst="rect">
            <a:avLst/>
          </a:prstGeom>
          <a:noFill/>
        </p:spPr>
        <p:txBody>
          <a:bodyPr wrap="none" rtlCol="0">
            <a:spAutoFit/>
          </a:bodyPr>
          <a:lstStyle/>
          <a:p>
            <a:pPr algn="r"/>
            <a:r>
              <a:rPr lang="en-US" sz="900" dirty="0">
                <a:solidFill>
                  <a:schemeClr val="tx1">
                    <a:lumMod val="50000"/>
                    <a:lumOff val="50000"/>
                  </a:schemeClr>
                </a:solidFill>
                <a:latin typeface="Poppins" panose="00000500000000000000" pitchFamily="50" charset="0"/>
                <a:cs typeface="Poppins" panose="00000500000000000000" pitchFamily="50" charset="0"/>
              </a:rPr>
              <a:t>© COPYRIGHT 2022, TREDENCE. ALL RIGHTS RESERVED</a:t>
            </a:r>
            <a:endParaRPr lang="en-IN" sz="900" dirty="0">
              <a:solidFill>
                <a:schemeClr val="tx1">
                  <a:lumMod val="50000"/>
                  <a:lumOff val="50000"/>
                </a:schemeClr>
              </a:solidFill>
              <a:latin typeface="Poppins" panose="00000500000000000000" pitchFamily="50" charset="0"/>
              <a:cs typeface="Poppins" panose="00000500000000000000" pitchFamily="50" charset="0"/>
            </a:endParaRPr>
          </a:p>
        </p:txBody>
      </p:sp>
      <p:grpSp>
        <p:nvGrpSpPr>
          <p:cNvPr id="64" name="Group 63">
            <a:extLst>
              <a:ext uri="{FF2B5EF4-FFF2-40B4-BE49-F238E27FC236}">
                <a16:creationId xmlns:a16="http://schemas.microsoft.com/office/drawing/2014/main" id="{3FC12268-4548-47B5-BBC2-C09560F75B85}"/>
              </a:ext>
            </a:extLst>
          </p:cNvPr>
          <p:cNvGrpSpPr/>
          <p:nvPr userDrawn="1"/>
        </p:nvGrpSpPr>
        <p:grpSpPr>
          <a:xfrm>
            <a:off x="5902296" y="6657690"/>
            <a:ext cx="387409" cy="0"/>
            <a:chOff x="5905144" y="6657690"/>
            <a:chExt cx="387409" cy="0"/>
          </a:xfrm>
        </p:grpSpPr>
        <p:cxnSp>
          <p:nvCxnSpPr>
            <p:cNvPr id="65" name="Straight Connector 64">
              <a:extLst>
                <a:ext uri="{FF2B5EF4-FFF2-40B4-BE49-F238E27FC236}">
                  <a16:creationId xmlns:a16="http://schemas.microsoft.com/office/drawing/2014/main" id="{F1D40E5A-CF6C-460B-A94D-67318400F0BE}"/>
                </a:ext>
              </a:extLst>
            </p:cNvPr>
            <p:cNvCxnSpPr>
              <a:cxnSpLocks/>
            </p:cNvCxnSpPr>
            <p:nvPr userDrawn="1"/>
          </p:nvCxnSpPr>
          <p:spPr>
            <a:xfrm>
              <a:off x="5905144" y="6657690"/>
              <a:ext cx="71215" cy="0"/>
            </a:xfrm>
            <a:prstGeom prst="line">
              <a:avLst/>
            </a:prstGeom>
            <a:ln w="28575">
              <a:solidFill>
                <a:srgbClr val="FE5000"/>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A7258CC2-3A17-49B2-AC3E-392A5DB89165}"/>
                </a:ext>
              </a:extLst>
            </p:cNvPr>
            <p:cNvCxnSpPr>
              <a:cxnSpLocks/>
            </p:cNvCxnSpPr>
            <p:nvPr userDrawn="1"/>
          </p:nvCxnSpPr>
          <p:spPr>
            <a:xfrm>
              <a:off x="6221338" y="6657690"/>
              <a:ext cx="71215" cy="0"/>
            </a:xfrm>
            <a:prstGeom prst="line">
              <a:avLst/>
            </a:prstGeom>
            <a:ln w="28575">
              <a:solidFill>
                <a:srgbClr val="FE5000"/>
              </a:solidFill>
            </a:ln>
          </p:spPr>
          <p:style>
            <a:lnRef idx="1">
              <a:schemeClr val="accent1"/>
            </a:lnRef>
            <a:fillRef idx="0">
              <a:schemeClr val="accent1"/>
            </a:fillRef>
            <a:effectRef idx="0">
              <a:schemeClr val="accent1"/>
            </a:effectRef>
            <a:fontRef idx="minor">
              <a:schemeClr val="tx1"/>
            </a:fontRef>
          </p:style>
        </p:cxnSp>
      </p:grpSp>
      <p:pic>
        <p:nvPicPr>
          <p:cNvPr id="67" name="Graphic 66">
            <a:extLst>
              <a:ext uri="{FF2B5EF4-FFF2-40B4-BE49-F238E27FC236}">
                <a16:creationId xmlns:a16="http://schemas.microsoft.com/office/drawing/2014/main" id="{C8386C3C-7BC4-4B1A-AC1D-A01540E347B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734492" y="6583835"/>
            <a:ext cx="180984" cy="192001"/>
          </a:xfrm>
          <a:prstGeom prst="rect">
            <a:avLst/>
          </a:prstGeom>
        </p:spPr>
      </p:pic>
      <p:cxnSp>
        <p:nvCxnSpPr>
          <p:cNvPr id="68" name="Straight Connector 67">
            <a:extLst>
              <a:ext uri="{FF2B5EF4-FFF2-40B4-BE49-F238E27FC236}">
                <a16:creationId xmlns:a16="http://schemas.microsoft.com/office/drawing/2014/main" id="{3E669637-C2B2-4A48-B89D-5CE3053F408D}"/>
              </a:ext>
            </a:extLst>
          </p:cNvPr>
          <p:cNvCxnSpPr>
            <a:cxnSpLocks/>
          </p:cNvCxnSpPr>
          <p:nvPr userDrawn="1"/>
        </p:nvCxnSpPr>
        <p:spPr>
          <a:xfrm>
            <a:off x="0" y="6496048"/>
            <a:ext cx="121920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6" name="Title 18">
            <a:extLst>
              <a:ext uri="{FF2B5EF4-FFF2-40B4-BE49-F238E27FC236}">
                <a16:creationId xmlns:a16="http://schemas.microsoft.com/office/drawing/2014/main" id="{1BE40577-CD48-42B9-9DE5-928FF91842D7}"/>
              </a:ext>
            </a:extLst>
          </p:cNvPr>
          <p:cNvSpPr>
            <a:spLocks noGrp="1"/>
          </p:cNvSpPr>
          <p:nvPr>
            <p:ph type="title"/>
          </p:nvPr>
        </p:nvSpPr>
        <p:spPr>
          <a:xfrm>
            <a:off x="329184" y="266371"/>
            <a:ext cx="10972800" cy="584775"/>
          </a:xfrm>
          <a:prstGeom prst="rect">
            <a:avLst/>
          </a:prstGeom>
        </p:spPr>
        <p:txBody>
          <a:bodyPr lIns="0" tIns="0" rIns="0" bIns="0"/>
          <a:lstStyle>
            <a:lvl1pPr>
              <a:defRPr lang="en-US" sz="2800" b="1" kern="1200" smtClean="0">
                <a:solidFill>
                  <a:schemeClr val="tx1"/>
                </a:solidFill>
                <a:latin typeface="Poppins" panose="00000500000000000000" pitchFamily="50" charset="0"/>
                <a:ea typeface="+mn-ea"/>
                <a:cs typeface="Poppins" panose="00000500000000000000" pitchFamily="50" charset="0"/>
              </a:defRPr>
            </a:lvl1pPr>
          </a:lstStyle>
          <a:p>
            <a:r>
              <a:rPr lang="en-US"/>
              <a:t>Click to edit Master title style</a:t>
            </a:r>
            <a:endParaRPr lang="en-IN" dirty="0"/>
          </a:p>
        </p:txBody>
      </p:sp>
      <p:pic>
        <p:nvPicPr>
          <p:cNvPr id="14" name="Graphic 13">
            <a:extLst>
              <a:ext uri="{FF2B5EF4-FFF2-40B4-BE49-F238E27FC236}">
                <a16:creationId xmlns:a16="http://schemas.microsoft.com/office/drawing/2014/main" id="{DC971B60-CEE7-442E-9FEA-18DC061FE36C}"/>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423952" y="0"/>
            <a:ext cx="12192000" cy="55002"/>
          </a:xfrm>
          <a:prstGeom prst="rect">
            <a:avLst/>
          </a:prstGeom>
        </p:spPr>
      </p:pic>
      <p:sp>
        <p:nvSpPr>
          <p:cNvPr id="15" name="Rectangle 14">
            <a:extLst>
              <a:ext uri="{FF2B5EF4-FFF2-40B4-BE49-F238E27FC236}">
                <a16:creationId xmlns:a16="http://schemas.microsoft.com/office/drawing/2014/main" id="{A00DAF6B-069C-4FCF-8238-7C2295131E65}"/>
              </a:ext>
            </a:extLst>
          </p:cNvPr>
          <p:cNvSpPr/>
          <p:nvPr userDrawn="1"/>
        </p:nvSpPr>
        <p:spPr>
          <a:xfrm>
            <a:off x="11518084" y="125835"/>
            <a:ext cx="140536" cy="140536"/>
          </a:xfrm>
          <a:prstGeom prst="rect">
            <a:avLst/>
          </a:prstGeom>
          <a:solidFill>
            <a:srgbClr val="FE5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B3367F40-AE9E-4FC5-8340-18D3202BD7AD}"/>
              </a:ext>
            </a:extLst>
          </p:cNvPr>
          <p:cNvSpPr/>
          <p:nvPr userDrawn="1"/>
        </p:nvSpPr>
        <p:spPr>
          <a:xfrm>
            <a:off x="11734492" y="125835"/>
            <a:ext cx="140536" cy="140536"/>
          </a:xfrm>
          <a:prstGeom prst="rect">
            <a:avLst/>
          </a:prstGeom>
          <a:solidFill>
            <a:srgbClr val="6DCD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9EBAA811-B484-4788-B4E7-091DC010C245}"/>
              </a:ext>
            </a:extLst>
          </p:cNvPr>
          <p:cNvSpPr/>
          <p:nvPr userDrawn="1"/>
        </p:nvSpPr>
        <p:spPr>
          <a:xfrm>
            <a:off x="11950900" y="125835"/>
            <a:ext cx="140536" cy="140536"/>
          </a:xfrm>
          <a:prstGeom prst="rect">
            <a:avLst/>
          </a:prstGeom>
          <a:solidFill>
            <a:srgbClr val="004E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Slide Number Placeholder 5">
            <a:extLst>
              <a:ext uri="{FF2B5EF4-FFF2-40B4-BE49-F238E27FC236}">
                <a16:creationId xmlns:a16="http://schemas.microsoft.com/office/drawing/2014/main" id="{73D0F30E-6E3A-4A4F-9437-88A728D2B961}"/>
              </a:ext>
            </a:extLst>
          </p:cNvPr>
          <p:cNvSpPr txBox="1">
            <a:spLocks/>
          </p:cNvSpPr>
          <p:nvPr userDrawn="1"/>
        </p:nvSpPr>
        <p:spPr>
          <a:xfrm>
            <a:off x="5905500" y="6499675"/>
            <a:ext cx="380999" cy="365125"/>
          </a:xfrm>
          <a:prstGeom prst="rect">
            <a:avLst/>
          </a:prstGeom>
        </p:spPr>
        <p:txBody>
          <a:bodyPr vert="horz" lIns="91440" tIns="45720" rIns="91440" bIns="45720" rtlCol="0" anchor="ctr"/>
          <a:lstStyle>
            <a:defPPr>
              <a:defRPr lang="en-US"/>
            </a:defPPr>
            <a:lvl1pPr marL="0" algn="ctr" defTabSz="914400" rtl="0" eaLnBrk="1" latinLnBrk="0" hangingPunct="1">
              <a:defRPr sz="1000" kern="1200">
                <a:solidFill>
                  <a:schemeClr val="tx1">
                    <a:tint val="75000"/>
                  </a:schemeClr>
                </a:solidFill>
                <a:latin typeface="Poppins" panose="00000500000000000000" pitchFamily="50" charset="0"/>
                <a:ea typeface="+mn-ea"/>
                <a:cs typeface="Poppins" panose="00000500000000000000" pitchFamily="50"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FAF63893-4B0C-4F88-9650-53ECAF8C5052}" type="slidenum">
              <a:rPr kumimoji="0" lang="en-IN" sz="1000" b="0" i="0" u="none" strike="noStrike" kern="1200" cap="none" spc="0" normalizeH="0" baseline="0" noProof="0" smtClean="0">
                <a:ln>
                  <a:noFill/>
                </a:ln>
                <a:solidFill>
                  <a:prstClr val="black">
                    <a:tint val="75000"/>
                  </a:prstClr>
                </a:solidFill>
                <a:effectLst/>
                <a:uLnTx/>
                <a:uFillTx/>
                <a:latin typeface="Poppins" panose="00000500000000000000" pitchFamily="50" charset="0"/>
                <a:ea typeface="+mn-ea"/>
                <a:cs typeface="Poppins" panose="00000500000000000000" pitchFamily="50" charset="0"/>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IN" sz="1000" b="0" i="0" u="none" strike="noStrike" kern="1200" cap="none" spc="0" normalizeH="0" baseline="0" noProof="0" dirty="0">
              <a:ln>
                <a:noFill/>
              </a:ln>
              <a:solidFill>
                <a:prstClr val="black">
                  <a:tint val="75000"/>
                </a:prstClr>
              </a:solidFill>
              <a:effectLst/>
              <a:uLnTx/>
              <a:uFillTx/>
              <a:latin typeface="Poppins" panose="00000500000000000000" pitchFamily="50" charset="0"/>
              <a:ea typeface="+mn-ea"/>
              <a:cs typeface="Poppins" panose="00000500000000000000" pitchFamily="50" charset="0"/>
            </a:endParaRPr>
          </a:p>
        </p:txBody>
      </p:sp>
    </p:spTree>
    <p:extLst>
      <p:ext uri="{BB962C8B-B14F-4D97-AF65-F5344CB8AC3E}">
        <p14:creationId xmlns:p14="http://schemas.microsoft.com/office/powerpoint/2010/main" val="3744294417"/>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meline layout 1">
    <p:spTree>
      <p:nvGrpSpPr>
        <p:cNvPr id="1" name=""/>
        <p:cNvGrpSpPr/>
        <p:nvPr/>
      </p:nvGrpSpPr>
      <p:grpSpPr>
        <a:xfrm>
          <a:off x="0" y="0"/>
          <a:ext cx="0" cy="0"/>
          <a:chOff x="0" y="0"/>
          <a:chExt cx="0" cy="0"/>
        </a:xfrm>
      </p:grpSpPr>
      <p:sp>
        <p:nvSpPr>
          <p:cNvPr id="16" name="Picture Placeholder 15">
            <a:extLst>
              <a:ext uri="{FF2B5EF4-FFF2-40B4-BE49-F238E27FC236}">
                <a16:creationId xmlns:a16="http://schemas.microsoft.com/office/drawing/2014/main" id="{CF3EB9C9-B6A4-4784-AB45-EAA49FE1E638}"/>
              </a:ext>
            </a:extLst>
          </p:cNvPr>
          <p:cNvSpPr>
            <a:spLocks noGrp="1"/>
          </p:cNvSpPr>
          <p:nvPr>
            <p:ph type="pic" sz="quarter" idx="11"/>
          </p:nvPr>
        </p:nvSpPr>
        <p:spPr>
          <a:xfrm>
            <a:off x="0" y="-1"/>
            <a:ext cx="12192000" cy="2457449"/>
          </a:xfrm>
          <a:custGeom>
            <a:avLst/>
            <a:gdLst>
              <a:gd name="connsiteX0" fmla="*/ 0 w 12192000"/>
              <a:gd name="connsiteY0" fmla="*/ 0 h 2457449"/>
              <a:gd name="connsiteX1" fmla="*/ 12192000 w 12192000"/>
              <a:gd name="connsiteY1" fmla="*/ 0 h 2457449"/>
              <a:gd name="connsiteX2" fmla="*/ 12192000 w 12192000"/>
              <a:gd name="connsiteY2" fmla="*/ 2457449 h 2457449"/>
              <a:gd name="connsiteX3" fmla="*/ 6639929 w 12192000"/>
              <a:gd name="connsiteY3" fmla="*/ 2457449 h 2457449"/>
              <a:gd name="connsiteX4" fmla="*/ 6700400 w 12192000"/>
              <a:gd name="connsiteY4" fmla="*/ 2352555 h 2457449"/>
              <a:gd name="connsiteX5" fmla="*/ 6700400 w 12192000"/>
              <a:gd name="connsiteY5" fmla="*/ 2352240 h 2457449"/>
              <a:gd name="connsiteX6" fmla="*/ 5492335 w 12192000"/>
              <a:gd name="connsiteY6" fmla="*/ 2352240 h 2457449"/>
              <a:gd name="connsiteX7" fmla="*/ 5492335 w 12192000"/>
              <a:gd name="connsiteY7" fmla="*/ 2457449 h 2457449"/>
              <a:gd name="connsiteX8" fmla="*/ 0 w 12192000"/>
              <a:gd name="connsiteY8" fmla="*/ 2457449 h 2457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2457449">
                <a:moveTo>
                  <a:pt x="0" y="0"/>
                </a:moveTo>
                <a:lnTo>
                  <a:pt x="12192000" y="0"/>
                </a:lnTo>
                <a:lnTo>
                  <a:pt x="12192000" y="2457449"/>
                </a:lnTo>
                <a:lnTo>
                  <a:pt x="6639929" y="2457449"/>
                </a:lnTo>
                <a:lnTo>
                  <a:pt x="6700400" y="2352555"/>
                </a:lnTo>
                <a:lnTo>
                  <a:pt x="6700400" y="2352240"/>
                </a:lnTo>
                <a:lnTo>
                  <a:pt x="5492335" y="2352240"/>
                </a:lnTo>
                <a:lnTo>
                  <a:pt x="5492335" y="2457449"/>
                </a:lnTo>
                <a:lnTo>
                  <a:pt x="0" y="2457449"/>
                </a:lnTo>
                <a:close/>
              </a:path>
            </a:pathLst>
          </a:custGeom>
          <a:solidFill>
            <a:srgbClr val="404040"/>
          </a:solidFill>
        </p:spPr>
        <p:txBody>
          <a:bodyPr wrap="square" anchor="ctr">
            <a:noAutofit/>
          </a:bodyPr>
          <a:lstStyle>
            <a:lvl1pPr algn="ctr">
              <a:defRPr sz="1800">
                <a:solidFill>
                  <a:schemeClr val="bg1"/>
                </a:solidFill>
              </a:defRPr>
            </a:lvl1pPr>
          </a:lstStyle>
          <a:p>
            <a:r>
              <a:rPr lang="en-US"/>
              <a:t>Click icon to add picture</a:t>
            </a:r>
            <a:endParaRPr lang="en-IN" dirty="0"/>
          </a:p>
        </p:txBody>
      </p:sp>
      <p:sp>
        <p:nvSpPr>
          <p:cNvPr id="63" name="TextBox 62">
            <a:extLst>
              <a:ext uri="{FF2B5EF4-FFF2-40B4-BE49-F238E27FC236}">
                <a16:creationId xmlns:a16="http://schemas.microsoft.com/office/drawing/2014/main" id="{986E6D9D-F4E3-4576-82C1-9B88B8920CDD}"/>
              </a:ext>
            </a:extLst>
          </p:cNvPr>
          <p:cNvSpPr txBox="1"/>
          <p:nvPr userDrawn="1"/>
        </p:nvSpPr>
        <p:spPr>
          <a:xfrm>
            <a:off x="0" y="6575289"/>
            <a:ext cx="3110147" cy="230832"/>
          </a:xfrm>
          <a:prstGeom prst="rect">
            <a:avLst/>
          </a:prstGeom>
          <a:noFill/>
        </p:spPr>
        <p:txBody>
          <a:bodyPr wrap="none" rtlCol="0">
            <a:spAutoFit/>
          </a:bodyPr>
          <a:lstStyle/>
          <a:p>
            <a:pPr algn="r"/>
            <a:r>
              <a:rPr lang="en-US" sz="900" dirty="0">
                <a:solidFill>
                  <a:schemeClr val="tx1">
                    <a:lumMod val="50000"/>
                    <a:lumOff val="50000"/>
                  </a:schemeClr>
                </a:solidFill>
                <a:latin typeface="Poppins" panose="00000500000000000000" pitchFamily="50" charset="0"/>
                <a:cs typeface="Poppins" panose="00000500000000000000" pitchFamily="50" charset="0"/>
              </a:rPr>
              <a:t>© COPYRIGHT 2022, TREDENCE. ALL RIGHTS RESERVED</a:t>
            </a:r>
            <a:endParaRPr lang="en-IN" sz="900" dirty="0">
              <a:solidFill>
                <a:schemeClr val="tx1">
                  <a:lumMod val="50000"/>
                  <a:lumOff val="50000"/>
                </a:schemeClr>
              </a:solidFill>
              <a:latin typeface="Poppins" panose="00000500000000000000" pitchFamily="50" charset="0"/>
              <a:cs typeface="Poppins" panose="00000500000000000000" pitchFamily="50" charset="0"/>
            </a:endParaRPr>
          </a:p>
        </p:txBody>
      </p:sp>
      <p:grpSp>
        <p:nvGrpSpPr>
          <p:cNvPr id="64" name="Group 63">
            <a:extLst>
              <a:ext uri="{FF2B5EF4-FFF2-40B4-BE49-F238E27FC236}">
                <a16:creationId xmlns:a16="http://schemas.microsoft.com/office/drawing/2014/main" id="{3FC12268-4548-47B5-BBC2-C09560F75B85}"/>
              </a:ext>
            </a:extLst>
          </p:cNvPr>
          <p:cNvGrpSpPr/>
          <p:nvPr userDrawn="1"/>
        </p:nvGrpSpPr>
        <p:grpSpPr>
          <a:xfrm>
            <a:off x="5902296" y="6657690"/>
            <a:ext cx="387409" cy="0"/>
            <a:chOff x="5905144" y="6657690"/>
            <a:chExt cx="387409" cy="0"/>
          </a:xfrm>
        </p:grpSpPr>
        <p:cxnSp>
          <p:nvCxnSpPr>
            <p:cNvPr id="65" name="Straight Connector 64">
              <a:extLst>
                <a:ext uri="{FF2B5EF4-FFF2-40B4-BE49-F238E27FC236}">
                  <a16:creationId xmlns:a16="http://schemas.microsoft.com/office/drawing/2014/main" id="{F1D40E5A-CF6C-460B-A94D-67318400F0BE}"/>
                </a:ext>
              </a:extLst>
            </p:cNvPr>
            <p:cNvCxnSpPr>
              <a:cxnSpLocks/>
            </p:cNvCxnSpPr>
            <p:nvPr userDrawn="1"/>
          </p:nvCxnSpPr>
          <p:spPr>
            <a:xfrm>
              <a:off x="5905144" y="6657690"/>
              <a:ext cx="71215" cy="0"/>
            </a:xfrm>
            <a:prstGeom prst="line">
              <a:avLst/>
            </a:prstGeom>
            <a:ln w="28575">
              <a:solidFill>
                <a:srgbClr val="FE5000"/>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A7258CC2-3A17-49B2-AC3E-392A5DB89165}"/>
                </a:ext>
              </a:extLst>
            </p:cNvPr>
            <p:cNvCxnSpPr>
              <a:cxnSpLocks/>
            </p:cNvCxnSpPr>
            <p:nvPr userDrawn="1"/>
          </p:nvCxnSpPr>
          <p:spPr>
            <a:xfrm>
              <a:off x="6221338" y="6657690"/>
              <a:ext cx="71215" cy="0"/>
            </a:xfrm>
            <a:prstGeom prst="line">
              <a:avLst/>
            </a:prstGeom>
            <a:ln w="28575">
              <a:solidFill>
                <a:srgbClr val="FE5000"/>
              </a:solidFill>
            </a:ln>
          </p:spPr>
          <p:style>
            <a:lnRef idx="1">
              <a:schemeClr val="accent1"/>
            </a:lnRef>
            <a:fillRef idx="0">
              <a:schemeClr val="accent1"/>
            </a:fillRef>
            <a:effectRef idx="0">
              <a:schemeClr val="accent1"/>
            </a:effectRef>
            <a:fontRef idx="minor">
              <a:schemeClr val="tx1"/>
            </a:fontRef>
          </p:style>
        </p:cxnSp>
      </p:grpSp>
      <p:pic>
        <p:nvPicPr>
          <p:cNvPr id="67" name="Graphic 66">
            <a:extLst>
              <a:ext uri="{FF2B5EF4-FFF2-40B4-BE49-F238E27FC236}">
                <a16:creationId xmlns:a16="http://schemas.microsoft.com/office/drawing/2014/main" id="{C8386C3C-7BC4-4B1A-AC1D-A01540E347B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734492" y="6583835"/>
            <a:ext cx="180984" cy="192001"/>
          </a:xfrm>
          <a:prstGeom prst="rect">
            <a:avLst/>
          </a:prstGeom>
        </p:spPr>
      </p:pic>
      <p:cxnSp>
        <p:nvCxnSpPr>
          <p:cNvPr id="68" name="Straight Connector 67">
            <a:extLst>
              <a:ext uri="{FF2B5EF4-FFF2-40B4-BE49-F238E27FC236}">
                <a16:creationId xmlns:a16="http://schemas.microsoft.com/office/drawing/2014/main" id="{3E669637-C2B2-4A48-B89D-5CE3053F408D}"/>
              </a:ext>
            </a:extLst>
          </p:cNvPr>
          <p:cNvCxnSpPr>
            <a:cxnSpLocks/>
          </p:cNvCxnSpPr>
          <p:nvPr userDrawn="1"/>
        </p:nvCxnSpPr>
        <p:spPr>
          <a:xfrm>
            <a:off x="0" y="6496048"/>
            <a:ext cx="121920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0" name="Title 18">
            <a:extLst>
              <a:ext uri="{FF2B5EF4-FFF2-40B4-BE49-F238E27FC236}">
                <a16:creationId xmlns:a16="http://schemas.microsoft.com/office/drawing/2014/main" id="{6D116BA0-A4CD-43AC-9E0C-B9621E19A87E}"/>
              </a:ext>
            </a:extLst>
          </p:cNvPr>
          <p:cNvSpPr>
            <a:spLocks noGrp="1"/>
          </p:cNvSpPr>
          <p:nvPr>
            <p:ph type="title"/>
          </p:nvPr>
        </p:nvSpPr>
        <p:spPr>
          <a:xfrm>
            <a:off x="316392" y="478200"/>
            <a:ext cx="11599084" cy="503215"/>
          </a:xfrm>
          <a:prstGeom prst="rect">
            <a:avLst/>
          </a:prstGeom>
          <a:noFill/>
        </p:spPr>
        <p:txBody>
          <a:bodyPr wrap="square" lIns="0" tIns="0" rIns="0" bIns="0" rtlCol="0">
            <a:spAutoFit/>
          </a:bodyPr>
          <a:lstStyle>
            <a:lvl1pPr algn="ctr">
              <a:defRPr lang="en-IN" sz="3600" b="1" dirty="0">
                <a:solidFill>
                  <a:schemeClr val="bg1"/>
                </a:solidFill>
                <a:latin typeface="Poppins" panose="00000500000000000000" pitchFamily="50" charset="0"/>
                <a:ea typeface="+mn-ea"/>
                <a:cs typeface="Poppins" panose="00000500000000000000" pitchFamily="50" charset="0"/>
              </a:defRPr>
            </a:lvl1pPr>
          </a:lstStyle>
          <a:p>
            <a:pPr marL="0" lvl="0" algn="ctr"/>
            <a:r>
              <a:rPr lang="en-US"/>
              <a:t>Click to edit Master title style</a:t>
            </a:r>
            <a:endParaRPr lang="en-IN" dirty="0"/>
          </a:p>
        </p:txBody>
      </p:sp>
      <p:sp>
        <p:nvSpPr>
          <p:cNvPr id="4" name="Text Placeholder 3">
            <a:extLst>
              <a:ext uri="{FF2B5EF4-FFF2-40B4-BE49-F238E27FC236}">
                <a16:creationId xmlns:a16="http://schemas.microsoft.com/office/drawing/2014/main" id="{D770FD93-F6BB-4DB2-B1B0-2D78C411BE6B}"/>
              </a:ext>
            </a:extLst>
          </p:cNvPr>
          <p:cNvSpPr>
            <a:spLocks noGrp="1"/>
          </p:cNvSpPr>
          <p:nvPr>
            <p:ph type="body" sz="quarter" idx="10" hasCustomPrompt="1"/>
          </p:nvPr>
        </p:nvSpPr>
        <p:spPr>
          <a:xfrm>
            <a:off x="3193757" y="1534361"/>
            <a:ext cx="5844354" cy="195695"/>
          </a:xfrm>
          <a:prstGeom prst="rect">
            <a:avLst/>
          </a:prstGeom>
          <a:noFill/>
        </p:spPr>
        <p:txBody>
          <a:bodyPr wrap="square" lIns="0" tIns="0" rIns="0" bIns="0" rtlCol="0">
            <a:spAutoFit/>
          </a:bodyPr>
          <a:lstStyle>
            <a:lvl1pPr marL="0" indent="0" algn="ctr">
              <a:buNone/>
              <a:defRPr lang="en-US" sz="1400" dirty="0" smtClean="0">
                <a:solidFill>
                  <a:schemeClr val="bg1"/>
                </a:solidFill>
                <a:latin typeface="Poppins Light" panose="00000400000000000000" pitchFamily="50" charset="0"/>
                <a:cs typeface="Poppins Light" panose="00000400000000000000" pitchFamily="50" charset="0"/>
              </a:defRPr>
            </a:lvl1pPr>
            <a:lvl2pPr marL="228600" indent="0" algn="ctr">
              <a:buNone/>
              <a:defRPr lang="en-US" sz="1800" dirty="0" smtClean="0">
                <a:solidFill>
                  <a:schemeClr val="bg1"/>
                </a:solidFill>
              </a:defRPr>
            </a:lvl2pPr>
            <a:lvl3pPr marL="685800" indent="0" algn="ctr">
              <a:buNone/>
              <a:defRPr lang="en-US" sz="1800" dirty="0" smtClean="0">
                <a:solidFill>
                  <a:schemeClr val="bg1"/>
                </a:solidFill>
              </a:defRPr>
            </a:lvl3pPr>
            <a:lvl4pPr marL="1143000" indent="0" algn="ctr">
              <a:buNone/>
              <a:defRPr lang="en-US" dirty="0" smtClean="0">
                <a:solidFill>
                  <a:schemeClr val="bg1"/>
                </a:solidFill>
              </a:defRPr>
            </a:lvl4pPr>
            <a:lvl5pPr marL="1600200" indent="0" algn="ctr">
              <a:buNone/>
              <a:defRPr lang="en-IN" dirty="0">
                <a:solidFill>
                  <a:schemeClr val="bg1"/>
                </a:solidFill>
              </a:defRPr>
            </a:lvl5pPr>
          </a:lstStyle>
          <a:p>
            <a:pPr marL="0" lvl="0" algn="ctr"/>
            <a:r>
              <a:rPr lang="en-IN" dirty="0"/>
              <a:t>Click to Add text</a:t>
            </a:r>
          </a:p>
        </p:txBody>
      </p:sp>
      <p:pic>
        <p:nvPicPr>
          <p:cNvPr id="17" name="Graphic 16">
            <a:extLst>
              <a:ext uri="{FF2B5EF4-FFF2-40B4-BE49-F238E27FC236}">
                <a16:creationId xmlns:a16="http://schemas.microsoft.com/office/drawing/2014/main" id="{A3F23D3B-C775-4E07-AB68-9ABFFA860AE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492334" y="2352239"/>
            <a:ext cx="1207331" cy="1280821"/>
          </a:xfrm>
          <a:prstGeom prst="rect">
            <a:avLst/>
          </a:prstGeom>
        </p:spPr>
      </p:pic>
      <p:sp>
        <p:nvSpPr>
          <p:cNvPr id="14" name="Slide Number Placeholder 5">
            <a:extLst>
              <a:ext uri="{FF2B5EF4-FFF2-40B4-BE49-F238E27FC236}">
                <a16:creationId xmlns:a16="http://schemas.microsoft.com/office/drawing/2014/main" id="{2FB8DCFE-E648-4A4D-B360-437EE944683D}"/>
              </a:ext>
            </a:extLst>
          </p:cNvPr>
          <p:cNvSpPr txBox="1">
            <a:spLocks/>
          </p:cNvSpPr>
          <p:nvPr userDrawn="1"/>
        </p:nvSpPr>
        <p:spPr>
          <a:xfrm>
            <a:off x="5905500" y="6499675"/>
            <a:ext cx="380999" cy="365125"/>
          </a:xfrm>
          <a:prstGeom prst="rect">
            <a:avLst/>
          </a:prstGeom>
        </p:spPr>
        <p:txBody>
          <a:bodyPr vert="horz" lIns="91440" tIns="45720" rIns="91440" bIns="45720" rtlCol="0" anchor="ctr"/>
          <a:lstStyle>
            <a:defPPr>
              <a:defRPr lang="en-US"/>
            </a:defPPr>
            <a:lvl1pPr marL="0" algn="ctr" defTabSz="914400" rtl="0" eaLnBrk="1" latinLnBrk="0" hangingPunct="1">
              <a:defRPr sz="1000" kern="1200">
                <a:solidFill>
                  <a:schemeClr val="tx1">
                    <a:tint val="75000"/>
                  </a:schemeClr>
                </a:solidFill>
                <a:latin typeface="Poppins" panose="00000500000000000000" pitchFamily="50" charset="0"/>
                <a:ea typeface="+mn-ea"/>
                <a:cs typeface="Poppins" panose="00000500000000000000" pitchFamily="50"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FAF63893-4B0C-4F88-9650-53ECAF8C5052}" type="slidenum">
              <a:rPr kumimoji="0" lang="en-IN" sz="1000" b="0" i="0" u="none" strike="noStrike" kern="1200" cap="none" spc="0" normalizeH="0" baseline="0" noProof="0" smtClean="0">
                <a:ln>
                  <a:noFill/>
                </a:ln>
                <a:solidFill>
                  <a:prstClr val="black">
                    <a:tint val="75000"/>
                  </a:prstClr>
                </a:solidFill>
                <a:effectLst/>
                <a:uLnTx/>
                <a:uFillTx/>
                <a:latin typeface="Poppins" panose="00000500000000000000" pitchFamily="50" charset="0"/>
                <a:ea typeface="+mn-ea"/>
                <a:cs typeface="Poppins" panose="00000500000000000000" pitchFamily="50" charset="0"/>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IN" sz="1000" b="0" i="0" u="none" strike="noStrike" kern="1200" cap="none" spc="0" normalizeH="0" baseline="0" noProof="0" dirty="0">
              <a:ln>
                <a:noFill/>
              </a:ln>
              <a:solidFill>
                <a:prstClr val="black">
                  <a:tint val="75000"/>
                </a:prstClr>
              </a:solidFill>
              <a:effectLst/>
              <a:uLnTx/>
              <a:uFillTx/>
              <a:latin typeface="Poppins" panose="00000500000000000000" pitchFamily="50" charset="0"/>
              <a:ea typeface="+mn-ea"/>
              <a:cs typeface="Poppins" panose="00000500000000000000" pitchFamily="50" charset="0"/>
            </a:endParaRPr>
          </a:p>
        </p:txBody>
      </p:sp>
    </p:spTree>
    <p:extLst>
      <p:ext uri="{BB962C8B-B14F-4D97-AF65-F5344CB8AC3E}">
        <p14:creationId xmlns:p14="http://schemas.microsoft.com/office/powerpoint/2010/main" val="619936937"/>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meline layout 2">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4440641B-EC19-4365-9406-539E1DD82597}"/>
              </a:ext>
            </a:extLst>
          </p:cNvPr>
          <p:cNvSpPr>
            <a:spLocks noGrp="1"/>
          </p:cNvSpPr>
          <p:nvPr>
            <p:ph type="pic" sz="quarter" idx="10"/>
          </p:nvPr>
        </p:nvSpPr>
        <p:spPr>
          <a:xfrm>
            <a:off x="6526213" y="1901825"/>
            <a:ext cx="5208587" cy="2186529"/>
          </a:xfrm>
          <a:prstGeom prst="rect">
            <a:avLst/>
          </a:prstGeom>
          <a:solidFill>
            <a:srgbClr val="404040"/>
          </a:solidFill>
        </p:spPr>
        <p:txBody>
          <a:bodyPr anchor="ctr"/>
          <a:lstStyle>
            <a:lvl1pPr algn="ctr">
              <a:defRPr sz="1800">
                <a:solidFill>
                  <a:schemeClr val="bg1"/>
                </a:solidFill>
              </a:defRPr>
            </a:lvl1pPr>
          </a:lstStyle>
          <a:p>
            <a:r>
              <a:rPr lang="en-US"/>
              <a:t>Click icon to add picture</a:t>
            </a:r>
            <a:endParaRPr lang="en-IN" dirty="0"/>
          </a:p>
        </p:txBody>
      </p:sp>
      <p:sp>
        <p:nvSpPr>
          <p:cNvPr id="63" name="TextBox 62">
            <a:extLst>
              <a:ext uri="{FF2B5EF4-FFF2-40B4-BE49-F238E27FC236}">
                <a16:creationId xmlns:a16="http://schemas.microsoft.com/office/drawing/2014/main" id="{986E6D9D-F4E3-4576-82C1-9B88B8920CDD}"/>
              </a:ext>
            </a:extLst>
          </p:cNvPr>
          <p:cNvSpPr txBox="1"/>
          <p:nvPr userDrawn="1"/>
        </p:nvSpPr>
        <p:spPr>
          <a:xfrm>
            <a:off x="0" y="6575289"/>
            <a:ext cx="3110147" cy="230832"/>
          </a:xfrm>
          <a:prstGeom prst="rect">
            <a:avLst/>
          </a:prstGeom>
          <a:noFill/>
        </p:spPr>
        <p:txBody>
          <a:bodyPr wrap="none" rtlCol="0">
            <a:spAutoFit/>
          </a:bodyPr>
          <a:lstStyle/>
          <a:p>
            <a:pPr algn="r"/>
            <a:r>
              <a:rPr lang="en-US" sz="900" dirty="0">
                <a:solidFill>
                  <a:schemeClr val="tx1">
                    <a:lumMod val="50000"/>
                    <a:lumOff val="50000"/>
                  </a:schemeClr>
                </a:solidFill>
                <a:latin typeface="Poppins" panose="00000500000000000000" pitchFamily="50" charset="0"/>
                <a:cs typeface="Poppins" panose="00000500000000000000" pitchFamily="50" charset="0"/>
              </a:rPr>
              <a:t>© COPYRIGHT 2022, TREDENCE. ALL RIGHTS RESERVED</a:t>
            </a:r>
            <a:endParaRPr lang="en-IN" sz="900" dirty="0">
              <a:solidFill>
                <a:schemeClr val="tx1">
                  <a:lumMod val="50000"/>
                  <a:lumOff val="50000"/>
                </a:schemeClr>
              </a:solidFill>
              <a:latin typeface="Poppins" panose="00000500000000000000" pitchFamily="50" charset="0"/>
              <a:cs typeface="Poppins" panose="00000500000000000000" pitchFamily="50" charset="0"/>
            </a:endParaRPr>
          </a:p>
        </p:txBody>
      </p:sp>
      <p:grpSp>
        <p:nvGrpSpPr>
          <p:cNvPr id="64" name="Group 63">
            <a:extLst>
              <a:ext uri="{FF2B5EF4-FFF2-40B4-BE49-F238E27FC236}">
                <a16:creationId xmlns:a16="http://schemas.microsoft.com/office/drawing/2014/main" id="{3FC12268-4548-47B5-BBC2-C09560F75B85}"/>
              </a:ext>
            </a:extLst>
          </p:cNvPr>
          <p:cNvGrpSpPr/>
          <p:nvPr userDrawn="1"/>
        </p:nvGrpSpPr>
        <p:grpSpPr>
          <a:xfrm>
            <a:off x="5902296" y="6657690"/>
            <a:ext cx="387409" cy="0"/>
            <a:chOff x="5905144" y="6657690"/>
            <a:chExt cx="387409" cy="0"/>
          </a:xfrm>
        </p:grpSpPr>
        <p:cxnSp>
          <p:nvCxnSpPr>
            <p:cNvPr id="65" name="Straight Connector 64">
              <a:extLst>
                <a:ext uri="{FF2B5EF4-FFF2-40B4-BE49-F238E27FC236}">
                  <a16:creationId xmlns:a16="http://schemas.microsoft.com/office/drawing/2014/main" id="{F1D40E5A-CF6C-460B-A94D-67318400F0BE}"/>
                </a:ext>
              </a:extLst>
            </p:cNvPr>
            <p:cNvCxnSpPr>
              <a:cxnSpLocks/>
            </p:cNvCxnSpPr>
            <p:nvPr userDrawn="1"/>
          </p:nvCxnSpPr>
          <p:spPr>
            <a:xfrm>
              <a:off x="5905144" y="6657690"/>
              <a:ext cx="71215" cy="0"/>
            </a:xfrm>
            <a:prstGeom prst="line">
              <a:avLst/>
            </a:prstGeom>
            <a:ln w="28575">
              <a:solidFill>
                <a:srgbClr val="FE5000"/>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A7258CC2-3A17-49B2-AC3E-392A5DB89165}"/>
                </a:ext>
              </a:extLst>
            </p:cNvPr>
            <p:cNvCxnSpPr>
              <a:cxnSpLocks/>
            </p:cNvCxnSpPr>
            <p:nvPr userDrawn="1"/>
          </p:nvCxnSpPr>
          <p:spPr>
            <a:xfrm>
              <a:off x="6221338" y="6657690"/>
              <a:ext cx="71215" cy="0"/>
            </a:xfrm>
            <a:prstGeom prst="line">
              <a:avLst/>
            </a:prstGeom>
            <a:ln w="28575">
              <a:solidFill>
                <a:srgbClr val="FE5000"/>
              </a:solidFill>
            </a:ln>
          </p:spPr>
          <p:style>
            <a:lnRef idx="1">
              <a:schemeClr val="accent1"/>
            </a:lnRef>
            <a:fillRef idx="0">
              <a:schemeClr val="accent1"/>
            </a:fillRef>
            <a:effectRef idx="0">
              <a:schemeClr val="accent1"/>
            </a:effectRef>
            <a:fontRef idx="minor">
              <a:schemeClr val="tx1"/>
            </a:fontRef>
          </p:style>
        </p:cxnSp>
      </p:grpSp>
      <p:pic>
        <p:nvPicPr>
          <p:cNvPr id="67" name="Graphic 66">
            <a:extLst>
              <a:ext uri="{FF2B5EF4-FFF2-40B4-BE49-F238E27FC236}">
                <a16:creationId xmlns:a16="http://schemas.microsoft.com/office/drawing/2014/main" id="{C8386C3C-7BC4-4B1A-AC1D-A01540E347B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734492" y="6583835"/>
            <a:ext cx="180984" cy="192001"/>
          </a:xfrm>
          <a:prstGeom prst="rect">
            <a:avLst/>
          </a:prstGeom>
        </p:spPr>
      </p:pic>
      <p:cxnSp>
        <p:nvCxnSpPr>
          <p:cNvPr id="68" name="Straight Connector 67">
            <a:extLst>
              <a:ext uri="{FF2B5EF4-FFF2-40B4-BE49-F238E27FC236}">
                <a16:creationId xmlns:a16="http://schemas.microsoft.com/office/drawing/2014/main" id="{3E669637-C2B2-4A48-B89D-5CE3053F408D}"/>
              </a:ext>
            </a:extLst>
          </p:cNvPr>
          <p:cNvCxnSpPr>
            <a:cxnSpLocks/>
          </p:cNvCxnSpPr>
          <p:nvPr userDrawn="1"/>
        </p:nvCxnSpPr>
        <p:spPr>
          <a:xfrm>
            <a:off x="0" y="6496048"/>
            <a:ext cx="121920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1" name="Slide Number Placeholder 5">
            <a:extLst>
              <a:ext uri="{FF2B5EF4-FFF2-40B4-BE49-F238E27FC236}">
                <a16:creationId xmlns:a16="http://schemas.microsoft.com/office/drawing/2014/main" id="{880CA0A4-3ABB-4A85-905F-6D3E90CFBA6C}"/>
              </a:ext>
            </a:extLst>
          </p:cNvPr>
          <p:cNvSpPr txBox="1">
            <a:spLocks/>
          </p:cNvSpPr>
          <p:nvPr userDrawn="1"/>
        </p:nvSpPr>
        <p:spPr>
          <a:xfrm>
            <a:off x="5905500" y="6499675"/>
            <a:ext cx="380999" cy="365125"/>
          </a:xfrm>
          <a:prstGeom prst="rect">
            <a:avLst/>
          </a:prstGeom>
        </p:spPr>
        <p:txBody>
          <a:bodyPr vert="horz" lIns="91440" tIns="45720" rIns="91440" bIns="45720" rtlCol="0" anchor="ctr"/>
          <a:lstStyle>
            <a:defPPr>
              <a:defRPr lang="en-US"/>
            </a:defPPr>
            <a:lvl1pPr marL="0" algn="ctr" defTabSz="914400" rtl="0" eaLnBrk="1" latinLnBrk="0" hangingPunct="1">
              <a:defRPr sz="1000" kern="1200">
                <a:solidFill>
                  <a:schemeClr val="tx1">
                    <a:tint val="75000"/>
                  </a:schemeClr>
                </a:solidFill>
                <a:latin typeface="Poppins" panose="00000500000000000000" pitchFamily="50" charset="0"/>
                <a:ea typeface="+mn-ea"/>
                <a:cs typeface="Poppins" panose="00000500000000000000" pitchFamily="50"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FAF63893-4B0C-4F88-9650-53ECAF8C5052}" type="slidenum">
              <a:rPr kumimoji="0" lang="en-IN" sz="1000" b="0" i="0" u="none" strike="noStrike" kern="1200" cap="none" spc="0" normalizeH="0" baseline="0" noProof="0" smtClean="0">
                <a:ln>
                  <a:noFill/>
                </a:ln>
                <a:solidFill>
                  <a:prstClr val="black">
                    <a:tint val="75000"/>
                  </a:prstClr>
                </a:solidFill>
                <a:effectLst/>
                <a:uLnTx/>
                <a:uFillTx/>
                <a:latin typeface="Poppins" panose="00000500000000000000" pitchFamily="50" charset="0"/>
                <a:ea typeface="+mn-ea"/>
                <a:cs typeface="Poppins" panose="00000500000000000000" pitchFamily="50" charset="0"/>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IN" sz="1000" b="0" i="0" u="none" strike="noStrike" kern="1200" cap="none" spc="0" normalizeH="0" baseline="0" noProof="0" dirty="0">
              <a:ln>
                <a:noFill/>
              </a:ln>
              <a:solidFill>
                <a:prstClr val="black">
                  <a:tint val="75000"/>
                </a:prstClr>
              </a:solidFill>
              <a:effectLst/>
              <a:uLnTx/>
              <a:uFillTx/>
              <a:latin typeface="Poppins" panose="00000500000000000000" pitchFamily="50" charset="0"/>
              <a:ea typeface="+mn-ea"/>
              <a:cs typeface="Poppins" panose="00000500000000000000" pitchFamily="50" charset="0"/>
            </a:endParaRPr>
          </a:p>
        </p:txBody>
      </p:sp>
    </p:spTree>
    <p:extLst>
      <p:ext uri="{BB962C8B-B14F-4D97-AF65-F5344CB8AC3E}">
        <p14:creationId xmlns:p14="http://schemas.microsoft.com/office/powerpoint/2010/main" val="1354240914"/>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meline layout 4">
    <p:spTree>
      <p:nvGrpSpPr>
        <p:cNvPr id="1" name=""/>
        <p:cNvGrpSpPr/>
        <p:nvPr/>
      </p:nvGrpSpPr>
      <p:grpSpPr>
        <a:xfrm>
          <a:off x="0" y="0"/>
          <a:ext cx="0" cy="0"/>
          <a:chOff x="0" y="0"/>
          <a:chExt cx="0" cy="0"/>
        </a:xfrm>
      </p:grpSpPr>
      <p:sp>
        <p:nvSpPr>
          <p:cNvPr id="32" name="Picture Placeholder 31">
            <a:extLst>
              <a:ext uri="{FF2B5EF4-FFF2-40B4-BE49-F238E27FC236}">
                <a16:creationId xmlns:a16="http://schemas.microsoft.com/office/drawing/2014/main" id="{17637F0D-E93D-4FB8-95FA-64686B9ECC05}"/>
              </a:ext>
            </a:extLst>
          </p:cNvPr>
          <p:cNvSpPr>
            <a:spLocks noGrp="1"/>
          </p:cNvSpPr>
          <p:nvPr>
            <p:ph type="pic" sz="quarter" idx="10"/>
          </p:nvPr>
        </p:nvSpPr>
        <p:spPr>
          <a:xfrm>
            <a:off x="5462588" y="1370013"/>
            <a:ext cx="6729412" cy="2405062"/>
          </a:xfrm>
          <a:prstGeom prst="rect">
            <a:avLst/>
          </a:prstGeom>
          <a:solidFill>
            <a:srgbClr val="404040"/>
          </a:solidFill>
        </p:spPr>
        <p:txBody>
          <a:bodyPr anchor="ctr"/>
          <a:lstStyle>
            <a:lvl1pPr algn="ctr">
              <a:defRPr sz="1400">
                <a:solidFill>
                  <a:schemeClr val="bg1"/>
                </a:solidFill>
              </a:defRPr>
            </a:lvl1pPr>
          </a:lstStyle>
          <a:p>
            <a:r>
              <a:rPr lang="en-US"/>
              <a:t>Click icon to add picture</a:t>
            </a:r>
            <a:endParaRPr lang="en-IN" dirty="0"/>
          </a:p>
        </p:txBody>
      </p:sp>
      <p:pic>
        <p:nvPicPr>
          <p:cNvPr id="6" name="Graphic 5">
            <a:extLst>
              <a:ext uri="{FF2B5EF4-FFF2-40B4-BE49-F238E27FC236}">
                <a16:creationId xmlns:a16="http://schemas.microsoft.com/office/drawing/2014/main" id="{306EA5ED-3A95-48FF-904C-582DFE81F0A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1" y="4714243"/>
            <a:ext cx="3310131" cy="773396"/>
          </a:xfrm>
          <a:prstGeom prst="rect">
            <a:avLst/>
          </a:prstGeom>
        </p:spPr>
      </p:pic>
      <p:sp>
        <p:nvSpPr>
          <p:cNvPr id="30" name="Title 18">
            <a:extLst>
              <a:ext uri="{FF2B5EF4-FFF2-40B4-BE49-F238E27FC236}">
                <a16:creationId xmlns:a16="http://schemas.microsoft.com/office/drawing/2014/main" id="{19DC3634-D812-4C26-B03B-CBF01B10962C}"/>
              </a:ext>
            </a:extLst>
          </p:cNvPr>
          <p:cNvSpPr>
            <a:spLocks noGrp="1"/>
          </p:cNvSpPr>
          <p:nvPr>
            <p:ph type="title"/>
          </p:nvPr>
        </p:nvSpPr>
        <p:spPr>
          <a:xfrm>
            <a:off x="329184" y="266371"/>
            <a:ext cx="10972800" cy="584775"/>
          </a:xfrm>
          <a:prstGeom prst="rect">
            <a:avLst/>
          </a:prstGeom>
        </p:spPr>
        <p:txBody>
          <a:bodyPr lIns="0" tIns="0" rIns="0" bIns="0"/>
          <a:lstStyle>
            <a:lvl1pPr>
              <a:defRPr lang="en-US" sz="2800" b="1" kern="1200" smtClean="0">
                <a:solidFill>
                  <a:schemeClr val="tx1"/>
                </a:solidFill>
                <a:latin typeface="Poppins" panose="00000500000000000000" pitchFamily="50" charset="0"/>
                <a:ea typeface="+mn-ea"/>
                <a:cs typeface="Poppins" panose="00000500000000000000" pitchFamily="50" charset="0"/>
              </a:defRPr>
            </a:lvl1pPr>
          </a:lstStyle>
          <a:p>
            <a:r>
              <a:rPr lang="en-US"/>
              <a:t>Click to edit Master title style</a:t>
            </a:r>
            <a:endParaRPr lang="en-IN" dirty="0"/>
          </a:p>
        </p:txBody>
      </p:sp>
      <p:sp>
        <p:nvSpPr>
          <p:cNvPr id="33" name="TextBox 32">
            <a:extLst>
              <a:ext uri="{FF2B5EF4-FFF2-40B4-BE49-F238E27FC236}">
                <a16:creationId xmlns:a16="http://schemas.microsoft.com/office/drawing/2014/main" id="{E129254D-0F79-41A8-B762-8CE60E83EF63}"/>
              </a:ext>
            </a:extLst>
          </p:cNvPr>
          <p:cNvSpPr txBox="1"/>
          <p:nvPr userDrawn="1"/>
        </p:nvSpPr>
        <p:spPr>
          <a:xfrm>
            <a:off x="0" y="6575289"/>
            <a:ext cx="3110147" cy="230832"/>
          </a:xfrm>
          <a:prstGeom prst="rect">
            <a:avLst/>
          </a:prstGeom>
          <a:noFill/>
        </p:spPr>
        <p:txBody>
          <a:bodyPr wrap="none" rtlCol="0">
            <a:spAutoFit/>
          </a:bodyPr>
          <a:lstStyle/>
          <a:p>
            <a:pPr algn="r"/>
            <a:r>
              <a:rPr lang="en-US" sz="900" dirty="0">
                <a:solidFill>
                  <a:schemeClr val="tx1">
                    <a:lumMod val="50000"/>
                    <a:lumOff val="50000"/>
                  </a:schemeClr>
                </a:solidFill>
                <a:latin typeface="Poppins" panose="00000500000000000000" pitchFamily="50" charset="0"/>
                <a:cs typeface="Poppins" panose="00000500000000000000" pitchFamily="50" charset="0"/>
              </a:rPr>
              <a:t>© COPYRIGHT 2022, TREDENCE. ALL RIGHTS RESERVED</a:t>
            </a:r>
            <a:endParaRPr lang="en-IN" sz="900" dirty="0">
              <a:solidFill>
                <a:schemeClr val="tx1">
                  <a:lumMod val="50000"/>
                  <a:lumOff val="50000"/>
                </a:schemeClr>
              </a:solidFill>
              <a:latin typeface="Poppins" panose="00000500000000000000" pitchFamily="50" charset="0"/>
              <a:cs typeface="Poppins" panose="00000500000000000000" pitchFamily="50" charset="0"/>
            </a:endParaRPr>
          </a:p>
        </p:txBody>
      </p:sp>
      <p:grpSp>
        <p:nvGrpSpPr>
          <p:cNvPr id="34" name="Group 33">
            <a:extLst>
              <a:ext uri="{FF2B5EF4-FFF2-40B4-BE49-F238E27FC236}">
                <a16:creationId xmlns:a16="http://schemas.microsoft.com/office/drawing/2014/main" id="{80DD667F-9CB4-4E98-B371-A69A1EDBF93E}"/>
              </a:ext>
            </a:extLst>
          </p:cNvPr>
          <p:cNvGrpSpPr/>
          <p:nvPr userDrawn="1"/>
        </p:nvGrpSpPr>
        <p:grpSpPr>
          <a:xfrm>
            <a:off x="5902296" y="6657690"/>
            <a:ext cx="387409" cy="0"/>
            <a:chOff x="5905144" y="6657690"/>
            <a:chExt cx="387409" cy="0"/>
          </a:xfrm>
        </p:grpSpPr>
        <p:cxnSp>
          <p:nvCxnSpPr>
            <p:cNvPr id="35" name="Straight Connector 34">
              <a:extLst>
                <a:ext uri="{FF2B5EF4-FFF2-40B4-BE49-F238E27FC236}">
                  <a16:creationId xmlns:a16="http://schemas.microsoft.com/office/drawing/2014/main" id="{C04599BA-4E7F-4218-9FB8-9EFE5F2187E5}"/>
                </a:ext>
              </a:extLst>
            </p:cNvPr>
            <p:cNvCxnSpPr>
              <a:cxnSpLocks/>
            </p:cNvCxnSpPr>
            <p:nvPr userDrawn="1"/>
          </p:nvCxnSpPr>
          <p:spPr>
            <a:xfrm>
              <a:off x="5905144" y="6657690"/>
              <a:ext cx="71215" cy="0"/>
            </a:xfrm>
            <a:prstGeom prst="line">
              <a:avLst/>
            </a:prstGeom>
            <a:ln w="28575">
              <a:solidFill>
                <a:srgbClr val="FE5000"/>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BE592C6A-6837-4727-AC5A-06AF5038F44C}"/>
                </a:ext>
              </a:extLst>
            </p:cNvPr>
            <p:cNvCxnSpPr>
              <a:cxnSpLocks/>
            </p:cNvCxnSpPr>
            <p:nvPr userDrawn="1"/>
          </p:nvCxnSpPr>
          <p:spPr>
            <a:xfrm>
              <a:off x="6221338" y="6657690"/>
              <a:ext cx="71215" cy="0"/>
            </a:xfrm>
            <a:prstGeom prst="line">
              <a:avLst/>
            </a:prstGeom>
            <a:ln w="28575">
              <a:solidFill>
                <a:srgbClr val="FE5000"/>
              </a:solidFill>
            </a:ln>
          </p:spPr>
          <p:style>
            <a:lnRef idx="1">
              <a:schemeClr val="accent1"/>
            </a:lnRef>
            <a:fillRef idx="0">
              <a:schemeClr val="accent1"/>
            </a:fillRef>
            <a:effectRef idx="0">
              <a:schemeClr val="accent1"/>
            </a:effectRef>
            <a:fontRef idx="minor">
              <a:schemeClr val="tx1"/>
            </a:fontRef>
          </p:style>
        </p:cxnSp>
      </p:grpSp>
      <p:pic>
        <p:nvPicPr>
          <p:cNvPr id="37" name="Graphic 36">
            <a:extLst>
              <a:ext uri="{FF2B5EF4-FFF2-40B4-BE49-F238E27FC236}">
                <a16:creationId xmlns:a16="http://schemas.microsoft.com/office/drawing/2014/main" id="{EC822322-0501-4A39-A12E-610CC635714B}"/>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734492" y="6583835"/>
            <a:ext cx="180984" cy="192001"/>
          </a:xfrm>
          <a:prstGeom prst="rect">
            <a:avLst/>
          </a:prstGeom>
        </p:spPr>
      </p:pic>
      <p:cxnSp>
        <p:nvCxnSpPr>
          <p:cNvPr id="38" name="Straight Connector 37">
            <a:extLst>
              <a:ext uri="{FF2B5EF4-FFF2-40B4-BE49-F238E27FC236}">
                <a16:creationId xmlns:a16="http://schemas.microsoft.com/office/drawing/2014/main" id="{67AB2C7C-88A6-4B2F-9A84-92183FA7B6FB}"/>
              </a:ext>
            </a:extLst>
          </p:cNvPr>
          <p:cNvCxnSpPr>
            <a:cxnSpLocks/>
          </p:cNvCxnSpPr>
          <p:nvPr userDrawn="1"/>
        </p:nvCxnSpPr>
        <p:spPr>
          <a:xfrm>
            <a:off x="0" y="6496048"/>
            <a:ext cx="121920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2" name="Picture Placeholder 2">
            <a:extLst>
              <a:ext uri="{FF2B5EF4-FFF2-40B4-BE49-F238E27FC236}">
                <a16:creationId xmlns:a16="http://schemas.microsoft.com/office/drawing/2014/main" id="{0AD0189B-7A91-4F16-AE04-0B87C41C1CD9}"/>
              </a:ext>
            </a:extLst>
          </p:cNvPr>
          <p:cNvSpPr>
            <a:spLocks noGrp="1"/>
          </p:cNvSpPr>
          <p:nvPr>
            <p:ph type="pic" sz="quarter" idx="14" hasCustomPrompt="1"/>
          </p:nvPr>
        </p:nvSpPr>
        <p:spPr>
          <a:xfrm>
            <a:off x="149660" y="4824135"/>
            <a:ext cx="641350" cy="553613"/>
          </a:xfrm>
          <a:prstGeom prst="rect">
            <a:avLst/>
          </a:prstGeom>
          <a:noFill/>
        </p:spPr>
        <p:txBody>
          <a:bodyPr wrap="square" rtlCol="0">
            <a:spAutoFit/>
          </a:bodyPr>
          <a:lstStyle>
            <a:lvl1pPr marL="0" indent="0">
              <a:buNone/>
              <a:defRPr lang="en-IN" sz="1100" dirty="0">
                <a:latin typeface="Poppins Light" panose="00000400000000000000" pitchFamily="50" charset="0"/>
                <a:cs typeface="Poppins Light" panose="00000400000000000000" pitchFamily="50" charset="0"/>
              </a:defRPr>
            </a:lvl1pPr>
          </a:lstStyle>
          <a:p>
            <a:pPr marL="0" lvl="0" algn="ctr"/>
            <a:r>
              <a:rPr lang="en-US" dirty="0"/>
              <a:t>Click to add icon</a:t>
            </a:r>
            <a:endParaRPr lang="en-IN" dirty="0"/>
          </a:p>
        </p:txBody>
      </p:sp>
      <p:sp>
        <p:nvSpPr>
          <p:cNvPr id="43" name="Text Placeholder 10">
            <a:extLst>
              <a:ext uri="{FF2B5EF4-FFF2-40B4-BE49-F238E27FC236}">
                <a16:creationId xmlns:a16="http://schemas.microsoft.com/office/drawing/2014/main" id="{5242A912-F45D-452D-A091-EF71F80274FD}"/>
              </a:ext>
            </a:extLst>
          </p:cNvPr>
          <p:cNvSpPr>
            <a:spLocks noGrp="1"/>
          </p:cNvSpPr>
          <p:nvPr>
            <p:ph type="body" sz="quarter" idx="13" hasCustomPrompt="1"/>
          </p:nvPr>
        </p:nvSpPr>
        <p:spPr>
          <a:xfrm>
            <a:off x="927597" y="4834920"/>
            <a:ext cx="1933401" cy="541687"/>
          </a:xfrm>
          <a:prstGeom prst="rect">
            <a:avLst/>
          </a:prstGeom>
          <a:noFill/>
        </p:spPr>
        <p:txBody>
          <a:bodyPr wrap="square" rtlCol="0">
            <a:spAutoFit/>
          </a:bodyPr>
          <a:lstStyle>
            <a:lvl1pPr marL="0" indent="0">
              <a:buNone/>
              <a:defRPr lang="en-US" sz="1600" smtClean="0">
                <a:solidFill>
                  <a:schemeClr val="bg1"/>
                </a:solidFill>
                <a:latin typeface="Poppins SemiBold" panose="00000700000000000000" pitchFamily="50" charset="0"/>
                <a:cs typeface="Poppins SemiBold" panose="00000700000000000000" pitchFamily="50" charset="0"/>
              </a:defRPr>
            </a:lvl1pPr>
            <a:lvl2pPr>
              <a:defRPr lang="en-US" sz="1800" smtClean="0"/>
            </a:lvl2pPr>
            <a:lvl3pPr>
              <a:defRPr lang="en-US" sz="1800" smtClean="0"/>
            </a:lvl3pPr>
            <a:lvl4pPr>
              <a:defRPr lang="en-US" smtClean="0"/>
            </a:lvl4pPr>
            <a:lvl5pPr>
              <a:defRPr lang="en-IN"/>
            </a:lvl5pPr>
          </a:lstStyle>
          <a:p>
            <a:pPr marL="0" lvl="0"/>
            <a:r>
              <a:rPr lang="en-US" dirty="0"/>
              <a:t>Click to edit Sub Heading text</a:t>
            </a:r>
            <a:endParaRPr lang="en-IN" dirty="0"/>
          </a:p>
        </p:txBody>
      </p:sp>
      <p:pic>
        <p:nvPicPr>
          <p:cNvPr id="16" name="Graphic 15">
            <a:extLst>
              <a:ext uri="{FF2B5EF4-FFF2-40B4-BE49-F238E27FC236}">
                <a16:creationId xmlns:a16="http://schemas.microsoft.com/office/drawing/2014/main" id="{900F911A-1163-4A2D-B956-181496C9094A}"/>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423952" y="0"/>
            <a:ext cx="12192000" cy="55002"/>
          </a:xfrm>
          <a:prstGeom prst="rect">
            <a:avLst/>
          </a:prstGeom>
        </p:spPr>
      </p:pic>
      <p:sp>
        <p:nvSpPr>
          <p:cNvPr id="17" name="Rectangle 16">
            <a:extLst>
              <a:ext uri="{FF2B5EF4-FFF2-40B4-BE49-F238E27FC236}">
                <a16:creationId xmlns:a16="http://schemas.microsoft.com/office/drawing/2014/main" id="{429758B4-C7EE-4503-AC71-C994AF711B33}"/>
              </a:ext>
            </a:extLst>
          </p:cNvPr>
          <p:cNvSpPr/>
          <p:nvPr userDrawn="1"/>
        </p:nvSpPr>
        <p:spPr>
          <a:xfrm>
            <a:off x="11518084" y="125835"/>
            <a:ext cx="140536" cy="140536"/>
          </a:xfrm>
          <a:prstGeom prst="rect">
            <a:avLst/>
          </a:prstGeom>
          <a:solidFill>
            <a:srgbClr val="FE5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Rectangle 17">
            <a:extLst>
              <a:ext uri="{FF2B5EF4-FFF2-40B4-BE49-F238E27FC236}">
                <a16:creationId xmlns:a16="http://schemas.microsoft.com/office/drawing/2014/main" id="{1879B214-784E-4C25-B8F0-E4D960477831}"/>
              </a:ext>
            </a:extLst>
          </p:cNvPr>
          <p:cNvSpPr/>
          <p:nvPr userDrawn="1"/>
        </p:nvSpPr>
        <p:spPr>
          <a:xfrm>
            <a:off x="11734492" y="125835"/>
            <a:ext cx="140536" cy="140536"/>
          </a:xfrm>
          <a:prstGeom prst="rect">
            <a:avLst/>
          </a:prstGeom>
          <a:solidFill>
            <a:srgbClr val="6DCD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Rectangle 18">
            <a:extLst>
              <a:ext uri="{FF2B5EF4-FFF2-40B4-BE49-F238E27FC236}">
                <a16:creationId xmlns:a16="http://schemas.microsoft.com/office/drawing/2014/main" id="{49048266-5D12-4EC0-8AEC-C0866A60D524}"/>
              </a:ext>
            </a:extLst>
          </p:cNvPr>
          <p:cNvSpPr/>
          <p:nvPr userDrawn="1"/>
        </p:nvSpPr>
        <p:spPr>
          <a:xfrm>
            <a:off x="11950900" y="125835"/>
            <a:ext cx="140536" cy="140536"/>
          </a:xfrm>
          <a:prstGeom prst="rect">
            <a:avLst/>
          </a:prstGeom>
          <a:solidFill>
            <a:srgbClr val="004E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Slide Number Placeholder 5">
            <a:extLst>
              <a:ext uri="{FF2B5EF4-FFF2-40B4-BE49-F238E27FC236}">
                <a16:creationId xmlns:a16="http://schemas.microsoft.com/office/drawing/2014/main" id="{AC8D8BA1-A399-4C9A-ACB2-2FB8F91DC65A}"/>
              </a:ext>
            </a:extLst>
          </p:cNvPr>
          <p:cNvSpPr txBox="1">
            <a:spLocks/>
          </p:cNvSpPr>
          <p:nvPr userDrawn="1"/>
        </p:nvSpPr>
        <p:spPr>
          <a:xfrm>
            <a:off x="5905500" y="6499675"/>
            <a:ext cx="380999" cy="365125"/>
          </a:xfrm>
          <a:prstGeom prst="rect">
            <a:avLst/>
          </a:prstGeom>
        </p:spPr>
        <p:txBody>
          <a:bodyPr vert="horz" lIns="91440" tIns="45720" rIns="91440" bIns="45720" rtlCol="0" anchor="ctr"/>
          <a:lstStyle>
            <a:defPPr>
              <a:defRPr lang="en-US"/>
            </a:defPPr>
            <a:lvl1pPr marL="0" algn="ctr" defTabSz="914400" rtl="0" eaLnBrk="1" latinLnBrk="0" hangingPunct="1">
              <a:defRPr sz="1000" kern="1200">
                <a:solidFill>
                  <a:schemeClr val="tx1">
                    <a:tint val="75000"/>
                  </a:schemeClr>
                </a:solidFill>
                <a:latin typeface="Poppins" panose="00000500000000000000" pitchFamily="50" charset="0"/>
                <a:ea typeface="+mn-ea"/>
                <a:cs typeface="Poppins" panose="00000500000000000000" pitchFamily="50"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FAF63893-4B0C-4F88-9650-53ECAF8C5052}" type="slidenum">
              <a:rPr kumimoji="0" lang="en-IN" sz="1000" b="0" i="0" u="none" strike="noStrike" kern="1200" cap="none" spc="0" normalizeH="0" baseline="0" noProof="0" smtClean="0">
                <a:ln>
                  <a:noFill/>
                </a:ln>
                <a:solidFill>
                  <a:prstClr val="black">
                    <a:tint val="75000"/>
                  </a:prstClr>
                </a:solidFill>
                <a:effectLst/>
                <a:uLnTx/>
                <a:uFillTx/>
                <a:latin typeface="Poppins" panose="00000500000000000000" pitchFamily="50" charset="0"/>
                <a:ea typeface="+mn-ea"/>
                <a:cs typeface="Poppins" panose="00000500000000000000" pitchFamily="50" charset="0"/>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IN" sz="1000" b="0" i="0" u="none" strike="noStrike" kern="1200" cap="none" spc="0" normalizeH="0" baseline="0" noProof="0" dirty="0">
              <a:ln>
                <a:noFill/>
              </a:ln>
              <a:solidFill>
                <a:prstClr val="black">
                  <a:tint val="75000"/>
                </a:prstClr>
              </a:solidFill>
              <a:effectLst/>
              <a:uLnTx/>
              <a:uFillTx/>
              <a:latin typeface="Poppins" panose="00000500000000000000" pitchFamily="50" charset="0"/>
              <a:ea typeface="+mn-ea"/>
              <a:cs typeface="Poppins" panose="00000500000000000000" pitchFamily="50" charset="0"/>
            </a:endParaRPr>
          </a:p>
        </p:txBody>
      </p:sp>
    </p:spTree>
    <p:extLst>
      <p:ext uri="{BB962C8B-B14F-4D97-AF65-F5344CB8AC3E}">
        <p14:creationId xmlns:p14="http://schemas.microsoft.com/office/powerpoint/2010/main" val="2237226495"/>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1_Title and Body 1">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EA77E4D2-B742-42FB-B709-EE648C8FCA0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23952" y="0"/>
            <a:ext cx="12192000" cy="55002"/>
          </a:xfrm>
          <a:prstGeom prst="rect">
            <a:avLst/>
          </a:prstGeom>
        </p:spPr>
      </p:pic>
      <p:sp>
        <p:nvSpPr>
          <p:cNvPr id="4" name="Rectangle 3">
            <a:extLst>
              <a:ext uri="{FF2B5EF4-FFF2-40B4-BE49-F238E27FC236}">
                <a16:creationId xmlns:a16="http://schemas.microsoft.com/office/drawing/2014/main" id="{C046B851-BD79-4D4B-AD11-B421969D2684}"/>
              </a:ext>
            </a:extLst>
          </p:cNvPr>
          <p:cNvSpPr/>
          <p:nvPr userDrawn="1"/>
        </p:nvSpPr>
        <p:spPr>
          <a:xfrm>
            <a:off x="11518084" y="125835"/>
            <a:ext cx="140536" cy="140536"/>
          </a:xfrm>
          <a:prstGeom prst="rect">
            <a:avLst/>
          </a:prstGeom>
          <a:solidFill>
            <a:srgbClr val="FE5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4C03238E-6963-4E4D-BBD1-21BBB875F9CD}"/>
              </a:ext>
            </a:extLst>
          </p:cNvPr>
          <p:cNvSpPr/>
          <p:nvPr userDrawn="1"/>
        </p:nvSpPr>
        <p:spPr>
          <a:xfrm>
            <a:off x="11734492" y="125835"/>
            <a:ext cx="140536" cy="140536"/>
          </a:xfrm>
          <a:prstGeom prst="rect">
            <a:avLst/>
          </a:prstGeom>
          <a:solidFill>
            <a:srgbClr val="6DCD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B8E227E7-5C0D-4056-AB17-0C3268D89C1D}"/>
              </a:ext>
            </a:extLst>
          </p:cNvPr>
          <p:cNvSpPr/>
          <p:nvPr userDrawn="1"/>
        </p:nvSpPr>
        <p:spPr>
          <a:xfrm>
            <a:off x="11950900" y="125835"/>
            <a:ext cx="140536" cy="140536"/>
          </a:xfrm>
          <a:prstGeom prst="rect">
            <a:avLst/>
          </a:prstGeom>
          <a:solidFill>
            <a:srgbClr val="004E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78528C0C-32CD-4B60-8712-7C5FC9584248}"/>
              </a:ext>
            </a:extLst>
          </p:cNvPr>
          <p:cNvSpPr txBox="1"/>
          <p:nvPr userDrawn="1"/>
        </p:nvSpPr>
        <p:spPr>
          <a:xfrm>
            <a:off x="0" y="6575289"/>
            <a:ext cx="3110147" cy="230832"/>
          </a:xfrm>
          <a:prstGeom prst="rect">
            <a:avLst/>
          </a:prstGeom>
          <a:noFill/>
        </p:spPr>
        <p:txBody>
          <a:bodyPr wrap="none" rtlCol="0">
            <a:spAutoFit/>
          </a:bodyPr>
          <a:lstStyle/>
          <a:p>
            <a:pPr algn="r"/>
            <a:r>
              <a:rPr lang="en-US" sz="900" dirty="0">
                <a:solidFill>
                  <a:schemeClr val="tx1">
                    <a:lumMod val="50000"/>
                    <a:lumOff val="50000"/>
                  </a:schemeClr>
                </a:solidFill>
                <a:latin typeface="Poppins" panose="00000500000000000000" pitchFamily="50" charset="0"/>
                <a:cs typeface="Poppins" panose="00000500000000000000" pitchFamily="50" charset="0"/>
              </a:rPr>
              <a:t>© COPYRIGHT 2022, TREDENCE. ALL RIGHTS RESERVED</a:t>
            </a:r>
            <a:endParaRPr lang="en-IN" sz="900" dirty="0">
              <a:solidFill>
                <a:schemeClr val="tx1">
                  <a:lumMod val="50000"/>
                  <a:lumOff val="50000"/>
                </a:schemeClr>
              </a:solidFill>
              <a:latin typeface="Poppins" panose="00000500000000000000" pitchFamily="50" charset="0"/>
              <a:cs typeface="Poppins" panose="00000500000000000000" pitchFamily="50" charset="0"/>
            </a:endParaRPr>
          </a:p>
        </p:txBody>
      </p:sp>
      <p:grpSp>
        <p:nvGrpSpPr>
          <p:cNvPr id="8" name="Group 7">
            <a:extLst>
              <a:ext uri="{FF2B5EF4-FFF2-40B4-BE49-F238E27FC236}">
                <a16:creationId xmlns:a16="http://schemas.microsoft.com/office/drawing/2014/main" id="{98214D7B-D29D-4378-9E7D-B63740ED85C9}"/>
              </a:ext>
            </a:extLst>
          </p:cNvPr>
          <p:cNvGrpSpPr/>
          <p:nvPr userDrawn="1"/>
        </p:nvGrpSpPr>
        <p:grpSpPr>
          <a:xfrm>
            <a:off x="5902296" y="6657690"/>
            <a:ext cx="387409" cy="0"/>
            <a:chOff x="5905144" y="6657690"/>
            <a:chExt cx="387409" cy="0"/>
          </a:xfrm>
        </p:grpSpPr>
        <p:cxnSp>
          <p:nvCxnSpPr>
            <p:cNvPr id="9" name="Straight Connector 8">
              <a:extLst>
                <a:ext uri="{FF2B5EF4-FFF2-40B4-BE49-F238E27FC236}">
                  <a16:creationId xmlns:a16="http://schemas.microsoft.com/office/drawing/2014/main" id="{153AA31C-1EA9-44F8-B0B9-7CF32138F11D}"/>
                </a:ext>
              </a:extLst>
            </p:cNvPr>
            <p:cNvCxnSpPr>
              <a:cxnSpLocks/>
            </p:cNvCxnSpPr>
            <p:nvPr userDrawn="1"/>
          </p:nvCxnSpPr>
          <p:spPr>
            <a:xfrm>
              <a:off x="5905144" y="6657690"/>
              <a:ext cx="71215" cy="0"/>
            </a:xfrm>
            <a:prstGeom prst="line">
              <a:avLst/>
            </a:prstGeom>
            <a:ln w="28575">
              <a:solidFill>
                <a:srgbClr val="FE5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AB8FBDF-7E0E-4D7E-862D-428314E932F1}"/>
                </a:ext>
              </a:extLst>
            </p:cNvPr>
            <p:cNvCxnSpPr>
              <a:cxnSpLocks/>
            </p:cNvCxnSpPr>
            <p:nvPr userDrawn="1"/>
          </p:nvCxnSpPr>
          <p:spPr>
            <a:xfrm>
              <a:off x="6221338" y="6657690"/>
              <a:ext cx="71215" cy="0"/>
            </a:xfrm>
            <a:prstGeom prst="line">
              <a:avLst/>
            </a:prstGeom>
            <a:ln w="28575">
              <a:solidFill>
                <a:srgbClr val="FE5000"/>
              </a:solidFill>
            </a:ln>
          </p:spPr>
          <p:style>
            <a:lnRef idx="1">
              <a:schemeClr val="accent1"/>
            </a:lnRef>
            <a:fillRef idx="0">
              <a:schemeClr val="accent1"/>
            </a:fillRef>
            <a:effectRef idx="0">
              <a:schemeClr val="accent1"/>
            </a:effectRef>
            <a:fontRef idx="minor">
              <a:schemeClr val="tx1"/>
            </a:fontRef>
          </p:style>
        </p:cxnSp>
      </p:grpSp>
      <p:pic>
        <p:nvPicPr>
          <p:cNvPr id="11" name="Graphic 10">
            <a:extLst>
              <a:ext uri="{FF2B5EF4-FFF2-40B4-BE49-F238E27FC236}">
                <a16:creationId xmlns:a16="http://schemas.microsoft.com/office/drawing/2014/main" id="{6316D5ED-ED5A-4DEA-A26A-D216A8E5F18A}"/>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734492" y="6583835"/>
            <a:ext cx="180984" cy="192001"/>
          </a:xfrm>
          <a:prstGeom prst="rect">
            <a:avLst/>
          </a:prstGeom>
        </p:spPr>
      </p:pic>
      <p:cxnSp>
        <p:nvCxnSpPr>
          <p:cNvPr id="12" name="Straight Connector 11">
            <a:extLst>
              <a:ext uri="{FF2B5EF4-FFF2-40B4-BE49-F238E27FC236}">
                <a16:creationId xmlns:a16="http://schemas.microsoft.com/office/drawing/2014/main" id="{859A14B3-7083-444C-AE90-1951DA124D3E}"/>
              </a:ext>
            </a:extLst>
          </p:cNvPr>
          <p:cNvCxnSpPr>
            <a:cxnSpLocks/>
          </p:cNvCxnSpPr>
          <p:nvPr userDrawn="1"/>
        </p:nvCxnSpPr>
        <p:spPr>
          <a:xfrm>
            <a:off x="0" y="6496048"/>
            <a:ext cx="121920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0" name="Title 18">
            <a:extLst>
              <a:ext uri="{FF2B5EF4-FFF2-40B4-BE49-F238E27FC236}">
                <a16:creationId xmlns:a16="http://schemas.microsoft.com/office/drawing/2014/main" id="{7725916F-093B-4C56-85A1-46E7828AF415}"/>
              </a:ext>
            </a:extLst>
          </p:cNvPr>
          <p:cNvSpPr>
            <a:spLocks noGrp="1"/>
          </p:cNvSpPr>
          <p:nvPr>
            <p:ph type="title"/>
          </p:nvPr>
        </p:nvSpPr>
        <p:spPr>
          <a:xfrm>
            <a:off x="329184" y="266371"/>
            <a:ext cx="10972800" cy="584775"/>
          </a:xfrm>
          <a:prstGeom prst="rect">
            <a:avLst/>
          </a:prstGeom>
        </p:spPr>
        <p:txBody>
          <a:bodyPr lIns="0" tIns="0" rIns="0" bIns="0"/>
          <a:lstStyle>
            <a:lvl1pPr>
              <a:defRPr lang="en-US" sz="2800" b="1" kern="1200" smtClean="0">
                <a:solidFill>
                  <a:schemeClr val="tx1"/>
                </a:solidFill>
                <a:latin typeface="Poppins" panose="00000500000000000000" pitchFamily="50" charset="0"/>
                <a:ea typeface="+mn-ea"/>
                <a:cs typeface="Poppins" panose="00000500000000000000" pitchFamily="50" charset="0"/>
              </a:defRPr>
            </a:lvl1pPr>
          </a:lstStyle>
          <a:p>
            <a:r>
              <a:rPr lang="en-US"/>
              <a:t>Click to edit Master title style</a:t>
            </a:r>
            <a:endParaRPr lang="en-IN" dirty="0"/>
          </a:p>
        </p:txBody>
      </p:sp>
      <p:sp>
        <p:nvSpPr>
          <p:cNvPr id="25" name="Content Placeholder 21">
            <a:extLst>
              <a:ext uri="{FF2B5EF4-FFF2-40B4-BE49-F238E27FC236}">
                <a16:creationId xmlns:a16="http://schemas.microsoft.com/office/drawing/2014/main" id="{442361EB-3A00-488E-A73E-65766E41F9EC}"/>
              </a:ext>
            </a:extLst>
          </p:cNvPr>
          <p:cNvSpPr>
            <a:spLocks noGrp="1"/>
          </p:cNvSpPr>
          <p:nvPr>
            <p:ph sz="quarter" idx="10"/>
          </p:nvPr>
        </p:nvSpPr>
        <p:spPr>
          <a:xfrm>
            <a:off x="329184" y="930386"/>
            <a:ext cx="11558635" cy="223651"/>
          </a:xfrm>
          <a:prstGeom prst="rect">
            <a:avLst/>
          </a:prstGeom>
          <a:noFill/>
        </p:spPr>
        <p:txBody>
          <a:bodyPr wrap="square" lIns="0" tIns="0" rIns="0" bIns="0" rtlCol="0">
            <a:spAutoFit/>
          </a:bodyPr>
          <a:lstStyle>
            <a:lvl1pPr marL="0" indent="0">
              <a:buNone/>
              <a:defRPr lang="en-US" sz="1600" dirty="0" smtClean="0">
                <a:latin typeface="+mn-lt"/>
                <a:cs typeface="Poppins Light" panose="00000400000000000000" pitchFamily="50" charset="0"/>
              </a:defRPr>
            </a:lvl1pPr>
            <a:lvl2pPr marL="228600" indent="0">
              <a:buNone/>
              <a:defRPr lang="en-US" sz="1600" kern="1200" dirty="0" smtClean="0">
                <a:solidFill>
                  <a:schemeClr val="tx1"/>
                </a:solidFill>
                <a:latin typeface="Poppins Light" panose="00000400000000000000" pitchFamily="50" charset="0"/>
                <a:ea typeface="+mn-ea"/>
                <a:cs typeface="Poppins Light" panose="00000400000000000000" pitchFamily="50" charset="0"/>
              </a:defRPr>
            </a:lvl2pPr>
            <a:lvl3pPr marL="685800" indent="0">
              <a:buNone/>
              <a:defRPr lang="en-US" sz="1600" kern="1200" dirty="0" smtClean="0">
                <a:solidFill>
                  <a:schemeClr val="tx1"/>
                </a:solidFill>
                <a:latin typeface="Poppins Light" panose="00000400000000000000" pitchFamily="50" charset="0"/>
                <a:ea typeface="+mn-ea"/>
                <a:cs typeface="Poppins Light" panose="00000400000000000000" pitchFamily="50" charset="0"/>
              </a:defRPr>
            </a:lvl3pPr>
            <a:lvl4pPr marL="1143000" indent="0">
              <a:buNone/>
              <a:defRPr lang="en-US" sz="1600" kern="1200" dirty="0" smtClean="0">
                <a:solidFill>
                  <a:schemeClr val="tx1"/>
                </a:solidFill>
                <a:latin typeface="Poppins Light" panose="00000400000000000000" pitchFamily="50" charset="0"/>
                <a:ea typeface="+mn-ea"/>
                <a:cs typeface="Poppins Light" panose="00000400000000000000" pitchFamily="50" charset="0"/>
              </a:defRPr>
            </a:lvl4pPr>
            <a:lvl5pPr marL="1600200" indent="0">
              <a:buNone/>
              <a:defRPr lang="en-IN" sz="1600" kern="1200" dirty="0" smtClean="0">
                <a:solidFill>
                  <a:schemeClr val="tx1"/>
                </a:solidFill>
                <a:latin typeface="Poppins Light" panose="00000400000000000000" pitchFamily="50" charset="0"/>
                <a:ea typeface="+mn-ea"/>
                <a:cs typeface="Poppins Light" panose="00000400000000000000" pitchFamily="50" charset="0"/>
              </a:defRPr>
            </a:lvl5pPr>
          </a:lstStyle>
          <a:p>
            <a:pPr marL="0" lvl="0"/>
            <a:r>
              <a:rPr lang="en-US"/>
              <a:t>Click to edit Master text styles</a:t>
            </a:r>
          </a:p>
        </p:txBody>
      </p:sp>
      <p:sp>
        <p:nvSpPr>
          <p:cNvPr id="17" name="Slide Number Placeholder 5">
            <a:extLst>
              <a:ext uri="{FF2B5EF4-FFF2-40B4-BE49-F238E27FC236}">
                <a16:creationId xmlns:a16="http://schemas.microsoft.com/office/drawing/2014/main" id="{CECAFB6B-BA7A-4351-A974-8BC24419C45E}"/>
              </a:ext>
            </a:extLst>
          </p:cNvPr>
          <p:cNvSpPr txBox="1">
            <a:spLocks/>
          </p:cNvSpPr>
          <p:nvPr userDrawn="1"/>
        </p:nvSpPr>
        <p:spPr>
          <a:xfrm>
            <a:off x="5905500" y="6499675"/>
            <a:ext cx="380999" cy="365125"/>
          </a:xfrm>
          <a:prstGeom prst="rect">
            <a:avLst/>
          </a:prstGeom>
        </p:spPr>
        <p:txBody>
          <a:bodyPr vert="horz" lIns="91440" tIns="45720" rIns="91440" bIns="45720" rtlCol="0" anchor="ctr"/>
          <a:lstStyle>
            <a:defPPr>
              <a:defRPr lang="en-US"/>
            </a:defPPr>
            <a:lvl1pPr marL="0" algn="ctr" defTabSz="914400" rtl="0" eaLnBrk="1" latinLnBrk="0" hangingPunct="1">
              <a:defRPr sz="1000" kern="1200">
                <a:solidFill>
                  <a:schemeClr val="tx1">
                    <a:tint val="75000"/>
                  </a:schemeClr>
                </a:solidFill>
                <a:latin typeface="Poppins" panose="00000500000000000000" pitchFamily="50" charset="0"/>
                <a:ea typeface="+mn-ea"/>
                <a:cs typeface="Poppins" panose="00000500000000000000" pitchFamily="50"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FAF63893-4B0C-4F88-9650-53ECAF8C5052}" type="slidenum">
              <a:rPr kumimoji="0" lang="en-IN" sz="1000" b="0" i="0" u="none" strike="noStrike" kern="1200" cap="none" spc="0" normalizeH="0" baseline="0" noProof="0" smtClean="0">
                <a:ln>
                  <a:noFill/>
                </a:ln>
                <a:solidFill>
                  <a:prstClr val="black">
                    <a:tint val="75000"/>
                  </a:prstClr>
                </a:solidFill>
                <a:effectLst/>
                <a:uLnTx/>
                <a:uFillTx/>
                <a:latin typeface="Poppins" panose="00000500000000000000" pitchFamily="50" charset="0"/>
                <a:ea typeface="+mn-ea"/>
                <a:cs typeface="Poppins" panose="00000500000000000000" pitchFamily="50" charset="0"/>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IN" sz="1000" b="0" i="0" u="none" strike="noStrike" kern="1200" cap="none" spc="0" normalizeH="0" baseline="0" noProof="0" dirty="0">
              <a:ln>
                <a:noFill/>
              </a:ln>
              <a:solidFill>
                <a:prstClr val="black">
                  <a:tint val="75000"/>
                </a:prstClr>
              </a:solidFill>
              <a:effectLst/>
              <a:uLnTx/>
              <a:uFillTx/>
              <a:latin typeface="Poppins" panose="00000500000000000000" pitchFamily="50" charset="0"/>
              <a:ea typeface="+mn-ea"/>
              <a:cs typeface="Poppins" panose="00000500000000000000" pitchFamily="50" charset="0"/>
            </a:endParaRPr>
          </a:p>
        </p:txBody>
      </p:sp>
    </p:spTree>
    <p:extLst>
      <p:ext uri="{BB962C8B-B14F-4D97-AF65-F5344CB8AC3E}">
        <p14:creationId xmlns:p14="http://schemas.microsoft.com/office/powerpoint/2010/main" val="28341417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D2039573-94E4-4C8A-9E4C-598C7A506F00}" type="slidenum">
              <a:rPr lang="en-IN" smtClean="0"/>
              <a:t>‹#›</a:t>
            </a:fld>
            <a:endParaRPr lang="en-IN"/>
          </a:p>
        </p:txBody>
      </p:sp>
    </p:spTree>
    <p:extLst>
      <p:ext uri="{BB962C8B-B14F-4D97-AF65-F5344CB8AC3E}">
        <p14:creationId xmlns:p14="http://schemas.microsoft.com/office/powerpoint/2010/main" val="892788164"/>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eyond Possible change pic">
    <p:spTree>
      <p:nvGrpSpPr>
        <p:cNvPr id="1" name=""/>
        <p:cNvGrpSpPr/>
        <p:nvPr/>
      </p:nvGrpSpPr>
      <p:grpSpPr>
        <a:xfrm>
          <a:off x="0" y="0"/>
          <a:ext cx="0" cy="0"/>
          <a:chOff x="0" y="0"/>
          <a:chExt cx="0" cy="0"/>
        </a:xfrm>
      </p:grpSpPr>
      <p:sp>
        <p:nvSpPr>
          <p:cNvPr id="23" name="Picture Placeholder 22">
            <a:extLst>
              <a:ext uri="{FF2B5EF4-FFF2-40B4-BE49-F238E27FC236}">
                <a16:creationId xmlns:a16="http://schemas.microsoft.com/office/drawing/2014/main" id="{F9CEEBCC-77A1-40D2-834B-3E905C5DCBB1}"/>
              </a:ext>
            </a:extLst>
          </p:cNvPr>
          <p:cNvSpPr>
            <a:spLocks noGrp="1"/>
          </p:cNvSpPr>
          <p:nvPr>
            <p:ph type="pic" sz="quarter" idx="12"/>
          </p:nvPr>
        </p:nvSpPr>
        <p:spPr>
          <a:xfrm>
            <a:off x="0" y="0"/>
            <a:ext cx="12192000" cy="6858000"/>
          </a:xfrm>
          <a:custGeom>
            <a:avLst/>
            <a:gdLst>
              <a:gd name="connsiteX0" fmla="*/ 8385093 w 12192000"/>
              <a:gd name="connsiteY0" fmla="*/ 3260477 h 6858000"/>
              <a:gd name="connsiteX1" fmla="*/ 8443986 w 12192000"/>
              <a:gd name="connsiteY1" fmla="*/ 3284565 h 6858000"/>
              <a:gd name="connsiteX2" fmla="*/ 8469446 w 12192000"/>
              <a:gd name="connsiteY2" fmla="*/ 3354431 h 6858000"/>
              <a:gd name="connsiteX3" fmla="*/ 8443986 w 12192000"/>
              <a:gd name="connsiteY3" fmla="*/ 3424983 h 6858000"/>
              <a:gd name="connsiteX4" fmla="*/ 8385093 w 12192000"/>
              <a:gd name="connsiteY4" fmla="*/ 3449757 h 6858000"/>
              <a:gd name="connsiteX5" fmla="*/ 8326800 w 12192000"/>
              <a:gd name="connsiteY5" fmla="*/ 3425326 h 6858000"/>
              <a:gd name="connsiteX6" fmla="*/ 8301425 w 12192000"/>
              <a:gd name="connsiteY6" fmla="*/ 3355117 h 6858000"/>
              <a:gd name="connsiteX7" fmla="*/ 8326800 w 12192000"/>
              <a:gd name="connsiteY7" fmla="*/ 3284908 h 6858000"/>
              <a:gd name="connsiteX8" fmla="*/ 8385093 w 12192000"/>
              <a:gd name="connsiteY8" fmla="*/ 3260477 h 6858000"/>
              <a:gd name="connsiteX9" fmla="*/ 6518193 w 12192000"/>
              <a:gd name="connsiteY9" fmla="*/ 3260477 h 6858000"/>
              <a:gd name="connsiteX10" fmla="*/ 6577086 w 12192000"/>
              <a:gd name="connsiteY10" fmla="*/ 3284565 h 6858000"/>
              <a:gd name="connsiteX11" fmla="*/ 6602547 w 12192000"/>
              <a:gd name="connsiteY11" fmla="*/ 3354431 h 6858000"/>
              <a:gd name="connsiteX12" fmla="*/ 6577086 w 12192000"/>
              <a:gd name="connsiteY12" fmla="*/ 3424983 h 6858000"/>
              <a:gd name="connsiteX13" fmla="*/ 6518193 w 12192000"/>
              <a:gd name="connsiteY13" fmla="*/ 3449757 h 6858000"/>
              <a:gd name="connsiteX14" fmla="*/ 6459900 w 12192000"/>
              <a:gd name="connsiteY14" fmla="*/ 3425326 h 6858000"/>
              <a:gd name="connsiteX15" fmla="*/ 6434526 w 12192000"/>
              <a:gd name="connsiteY15" fmla="*/ 3355117 h 6858000"/>
              <a:gd name="connsiteX16" fmla="*/ 6459900 w 12192000"/>
              <a:gd name="connsiteY16" fmla="*/ 3284908 h 6858000"/>
              <a:gd name="connsiteX17" fmla="*/ 6518193 w 12192000"/>
              <a:gd name="connsiteY17" fmla="*/ 3260477 h 6858000"/>
              <a:gd name="connsiteX18" fmla="*/ 6030894 w 12192000"/>
              <a:gd name="connsiteY18" fmla="*/ 3260477 h 6858000"/>
              <a:gd name="connsiteX19" fmla="*/ 6089445 w 12192000"/>
              <a:gd name="connsiteY19" fmla="*/ 3284908 h 6858000"/>
              <a:gd name="connsiteX20" fmla="*/ 6114561 w 12192000"/>
              <a:gd name="connsiteY20" fmla="*/ 3355117 h 6858000"/>
              <a:gd name="connsiteX21" fmla="*/ 6089445 w 12192000"/>
              <a:gd name="connsiteY21" fmla="*/ 3425326 h 6858000"/>
              <a:gd name="connsiteX22" fmla="*/ 6030894 w 12192000"/>
              <a:gd name="connsiteY22" fmla="*/ 3449757 h 6858000"/>
              <a:gd name="connsiteX23" fmla="*/ 5972601 w 12192000"/>
              <a:gd name="connsiteY23" fmla="*/ 3424983 h 6858000"/>
              <a:gd name="connsiteX24" fmla="*/ 5947226 w 12192000"/>
              <a:gd name="connsiteY24" fmla="*/ 3354431 h 6858000"/>
              <a:gd name="connsiteX25" fmla="*/ 5972601 w 12192000"/>
              <a:gd name="connsiteY25" fmla="*/ 3284565 h 6858000"/>
              <a:gd name="connsiteX26" fmla="*/ 6030894 w 12192000"/>
              <a:gd name="connsiteY26" fmla="*/ 3260477 h 6858000"/>
              <a:gd name="connsiteX27" fmla="*/ 3822618 w 12192000"/>
              <a:gd name="connsiteY27" fmla="*/ 3260477 h 6858000"/>
              <a:gd name="connsiteX28" fmla="*/ 3881511 w 12192000"/>
              <a:gd name="connsiteY28" fmla="*/ 3284565 h 6858000"/>
              <a:gd name="connsiteX29" fmla="*/ 3906971 w 12192000"/>
              <a:gd name="connsiteY29" fmla="*/ 3354431 h 6858000"/>
              <a:gd name="connsiteX30" fmla="*/ 3881511 w 12192000"/>
              <a:gd name="connsiteY30" fmla="*/ 3424983 h 6858000"/>
              <a:gd name="connsiteX31" fmla="*/ 3822618 w 12192000"/>
              <a:gd name="connsiteY31" fmla="*/ 3449757 h 6858000"/>
              <a:gd name="connsiteX32" fmla="*/ 3764325 w 12192000"/>
              <a:gd name="connsiteY32" fmla="*/ 3425326 h 6858000"/>
              <a:gd name="connsiteX33" fmla="*/ 3738951 w 12192000"/>
              <a:gd name="connsiteY33" fmla="*/ 3355117 h 6858000"/>
              <a:gd name="connsiteX34" fmla="*/ 3764325 w 12192000"/>
              <a:gd name="connsiteY34" fmla="*/ 3284908 h 6858000"/>
              <a:gd name="connsiteX35" fmla="*/ 3822618 w 12192000"/>
              <a:gd name="connsiteY35" fmla="*/ 3260477 h 6858000"/>
              <a:gd name="connsiteX36" fmla="*/ 6960229 w 12192000"/>
              <a:gd name="connsiteY36" fmla="*/ 3259791 h 6858000"/>
              <a:gd name="connsiteX37" fmla="*/ 7015436 w 12192000"/>
              <a:gd name="connsiteY37" fmla="*/ 3283022 h 6858000"/>
              <a:gd name="connsiteX38" fmla="*/ 7039782 w 12192000"/>
              <a:gd name="connsiteY38" fmla="*/ 3355117 h 6858000"/>
              <a:gd name="connsiteX39" fmla="*/ 7015007 w 12192000"/>
              <a:gd name="connsiteY39" fmla="*/ 3426955 h 6858000"/>
              <a:gd name="connsiteX40" fmla="*/ 6958857 w 12192000"/>
              <a:gd name="connsiteY40" fmla="*/ 3450443 h 6858000"/>
              <a:gd name="connsiteX41" fmla="*/ 6903822 w 12192000"/>
              <a:gd name="connsiteY41" fmla="*/ 3426955 h 6858000"/>
              <a:gd name="connsiteX42" fmla="*/ 6880676 w 12192000"/>
              <a:gd name="connsiteY42" fmla="*/ 3355117 h 6858000"/>
              <a:gd name="connsiteX43" fmla="*/ 6904508 w 12192000"/>
              <a:gd name="connsiteY43" fmla="*/ 3283022 h 6858000"/>
              <a:gd name="connsiteX44" fmla="*/ 6960229 w 12192000"/>
              <a:gd name="connsiteY44" fmla="*/ 3259791 h 6858000"/>
              <a:gd name="connsiteX45" fmla="*/ 5121904 w 12192000"/>
              <a:gd name="connsiteY45" fmla="*/ 3259791 h 6858000"/>
              <a:gd name="connsiteX46" fmla="*/ 5177111 w 12192000"/>
              <a:gd name="connsiteY46" fmla="*/ 3283022 h 6858000"/>
              <a:gd name="connsiteX47" fmla="*/ 5201457 w 12192000"/>
              <a:gd name="connsiteY47" fmla="*/ 3355117 h 6858000"/>
              <a:gd name="connsiteX48" fmla="*/ 5176682 w 12192000"/>
              <a:gd name="connsiteY48" fmla="*/ 3426955 h 6858000"/>
              <a:gd name="connsiteX49" fmla="*/ 5120533 w 12192000"/>
              <a:gd name="connsiteY49" fmla="*/ 3450443 h 6858000"/>
              <a:gd name="connsiteX50" fmla="*/ 5065497 w 12192000"/>
              <a:gd name="connsiteY50" fmla="*/ 3426955 h 6858000"/>
              <a:gd name="connsiteX51" fmla="*/ 5042351 w 12192000"/>
              <a:gd name="connsiteY51" fmla="*/ 3355117 h 6858000"/>
              <a:gd name="connsiteX52" fmla="*/ 5066183 w 12192000"/>
              <a:gd name="connsiteY52" fmla="*/ 3283022 h 6858000"/>
              <a:gd name="connsiteX53" fmla="*/ 5121904 w 12192000"/>
              <a:gd name="connsiteY53" fmla="*/ 3259791 h 6858000"/>
              <a:gd name="connsiteX54" fmla="*/ 9020295 w 12192000"/>
              <a:gd name="connsiteY54" fmla="*/ 3252247 h 6858000"/>
              <a:gd name="connsiteX55" fmla="*/ 9070959 w 12192000"/>
              <a:gd name="connsiteY55" fmla="*/ 3269478 h 6858000"/>
              <a:gd name="connsiteX56" fmla="*/ 9092304 w 12192000"/>
              <a:gd name="connsiteY56" fmla="*/ 3318084 h 6858000"/>
              <a:gd name="connsiteX57" fmla="*/ 8945543 w 12192000"/>
              <a:gd name="connsiteY57" fmla="*/ 3318084 h 6858000"/>
              <a:gd name="connsiteX58" fmla="*/ 8971089 w 12192000"/>
              <a:gd name="connsiteY58" fmla="*/ 3269220 h 6858000"/>
              <a:gd name="connsiteX59" fmla="*/ 9020295 w 12192000"/>
              <a:gd name="connsiteY59" fmla="*/ 3252247 h 6858000"/>
              <a:gd name="connsiteX60" fmla="*/ 4257796 w 12192000"/>
              <a:gd name="connsiteY60" fmla="*/ 3252247 h 6858000"/>
              <a:gd name="connsiteX61" fmla="*/ 4308460 w 12192000"/>
              <a:gd name="connsiteY61" fmla="*/ 3269478 h 6858000"/>
              <a:gd name="connsiteX62" fmla="*/ 4329805 w 12192000"/>
              <a:gd name="connsiteY62" fmla="*/ 3318084 h 6858000"/>
              <a:gd name="connsiteX63" fmla="*/ 4183044 w 12192000"/>
              <a:gd name="connsiteY63" fmla="*/ 3318084 h 6858000"/>
              <a:gd name="connsiteX64" fmla="*/ 4208590 w 12192000"/>
              <a:gd name="connsiteY64" fmla="*/ 3269220 h 6858000"/>
              <a:gd name="connsiteX65" fmla="*/ 4257796 w 12192000"/>
              <a:gd name="connsiteY65" fmla="*/ 3252247 h 6858000"/>
              <a:gd name="connsiteX66" fmla="*/ 3227496 w 12192000"/>
              <a:gd name="connsiteY66" fmla="*/ 3246075 h 6858000"/>
              <a:gd name="connsiteX67" fmla="*/ 3341339 w 12192000"/>
              <a:gd name="connsiteY67" fmla="*/ 3246075 h 6858000"/>
              <a:gd name="connsiteX68" fmla="*/ 3322137 w 12192000"/>
              <a:gd name="connsiteY68" fmla="*/ 3335915 h 6858000"/>
              <a:gd name="connsiteX69" fmla="*/ 3208294 w 12192000"/>
              <a:gd name="connsiteY69" fmla="*/ 3335915 h 6858000"/>
              <a:gd name="connsiteX70" fmla="*/ 7984814 w 12192000"/>
              <a:gd name="connsiteY70" fmla="*/ 3163779 h 6858000"/>
              <a:gd name="connsiteX71" fmla="*/ 7984814 w 12192000"/>
              <a:gd name="connsiteY71" fmla="*/ 3546455 h 6858000"/>
              <a:gd name="connsiteX72" fmla="*/ 8102086 w 12192000"/>
              <a:gd name="connsiteY72" fmla="*/ 3546455 h 6858000"/>
              <a:gd name="connsiteX73" fmla="*/ 8102086 w 12192000"/>
              <a:gd name="connsiteY73" fmla="*/ 3163779 h 6858000"/>
              <a:gd name="connsiteX74" fmla="*/ 4464984 w 12192000"/>
              <a:gd name="connsiteY74" fmla="*/ 3163779 h 6858000"/>
              <a:gd name="connsiteX75" fmla="*/ 4620660 w 12192000"/>
              <a:gd name="connsiteY75" fmla="*/ 3533425 h 6858000"/>
              <a:gd name="connsiteX76" fmla="*/ 4532878 w 12192000"/>
              <a:gd name="connsiteY76" fmla="*/ 3728192 h 6858000"/>
              <a:gd name="connsiteX77" fmla="*/ 4659065 w 12192000"/>
              <a:gd name="connsiteY77" fmla="*/ 3728192 h 6858000"/>
              <a:gd name="connsiteX78" fmla="*/ 4899095 w 12192000"/>
              <a:gd name="connsiteY78" fmla="*/ 3163779 h 6858000"/>
              <a:gd name="connsiteX79" fmla="*/ 4772222 w 12192000"/>
              <a:gd name="connsiteY79" fmla="*/ 3163779 h 6858000"/>
              <a:gd name="connsiteX80" fmla="*/ 4684441 w 12192000"/>
              <a:gd name="connsiteY80" fmla="*/ 3403123 h 6858000"/>
              <a:gd name="connsiteX81" fmla="*/ 4595972 w 12192000"/>
              <a:gd name="connsiteY81" fmla="*/ 3163779 h 6858000"/>
              <a:gd name="connsiteX82" fmla="*/ 5617661 w 12192000"/>
              <a:gd name="connsiteY82" fmla="*/ 3159664 h 6858000"/>
              <a:gd name="connsiteX83" fmla="*/ 5549167 w 12192000"/>
              <a:gd name="connsiteY83" fmla="*/ 3175009 h 6858000"/>
              <a:gd name="connsiteX84" fmla="*/ 5501761 w 12192000"/>
              <a:gd name="connsiteY84" fmla="*/ 3214528 h 6858000"/>
              <a:gd name="connsiteX85" fmla="*/ 5501761 w 12192000"/>
              <a:gd name="connsiteY85" fmla="*/ 3163779 h 6858000"/>
              <a:gd name="connsiteX86" fmla="*/ 5384489 w 12192000"/>
              <a:gd name="connsiteY86" fmla="*/ 3163779 h 6858000"/>
              <a:gd name="connsiteX87" fmla="*/ 5384489 w 12192000"/>
              <a:gd name="connsiteY87" fmla="*/ 3546455 h 6858000"/>
              <a:gd name="connsiteX88" fmla="*/ 5501761 w 12192000"/>
              <a:gd name="connsiteY88" fmla="*/ 3546455 h 6858000"/>
              <a:gd name="connsiteX89" fmla="*/ 5501761 w 12192000"/>
              <a:gd name="connsiteY89" fmla="*/ 3338658 h 6858000"/>
              <a:gd name="connsiteX90" fmla="*/ 5521736 w 12192000"/>
              <a:gd name="connsiteY90" fmla="*/ 3278650 h 6858000"/>
              <a:gd name="connsiteX91" fmla="*/ 5575143 w 12192000"/>
              <a:gd name="connsiteY91" fmla="*/ 3257734 h 6858000"/>
              <a:gd name="connsiteX92" fmla="*/ 5628549 w 12192000"/>
              <a:gd name="connsiteY92" fmla="*/ 3278650 h 6858000"/>
              <a:gd name="connsiteX93" fmla="*/ 5648522 w 12192000"/>
              <a:gd name="connsiteY93" fmla="*/ 3338658 h 6858000"/>
              <a:gd name="connsiteX94" fmla="*/ 5648522 w 12192000"/>
              <a:gd name="connsiteY94" fmla="*/ 3546455 h 6858000"/>
              <a:gd name="connsiteX95" fmla="*/ 5765108 w 12192000"/>
              <a:gd name="connsiteY95" fmla="*/ 3546455 h 6858000"/>
              <a:gd name="connsiteX96" fmla="*/ 5765108 w 12192000"/>
              <a:gd name="connsiteY96" fmla="*/ 3322884 h 6858000"/>
              <a:gd name="connsiteX97" fmla="*/ 5724560 w 12192000"/>
              <a:gd name="connsiteY97" fmla="*/ 3202698 h 6858000"/>
              <a:gd name="connsiteX98" fmla="*/ 5617661 w 12192000"/>
              <a:gd name="connsiteY98" fmla="*/ 3159664 h 6858000"/>
              <a:gd name="connsiteX99" fmla="*/ 9021667 w 12192000"/>
              <a:gd name="connsiteY99" fmla="*/ 3158292 h 6858000"/>
              <a:gd name="connsiteX100" fmla="*/ 8882278 w 12192000"/>
              <a:gd name="connsiteY100" fmla="*/ 3211185 h 6858000"/>
              <a:gd name="connsiteX101" fmla="*/ 8828272 w 12192000"/>
              <a:gd name="connsiteY101" fmla="*/ 3355117 h 6858000"/>
              <a:gd name="connsiteX102" fmla="*/ 8882792 w 12192000"/>
              <a:gd name="connsiteY102" fmla="*/ 3499049 h 6858000"/>
              <a:gd name="connsiteX103" fmla="*/ 9021667 w 12192000"/>
              <a:gd name="connsiteY103" fmla="*/ 3551942 h 6858000"/>
              <a:gd name="connsiteX104" fmla="*/ 9141339 w 12192000"/>
              <a:gd name="connsiteY104" fmla="*/ 3513794 h 6858000"/>
              <a:gd name="connsiteX105" fmla="*/ 9203404 w 12192000"/>
              <a:gd name="connsiteY105" fmla="*/ 3419582 h 6858000"/>
              <a:gd name="connsiteX106" fmla="*/ 9078588 w 12192000"/>
              <a:gd name="connsiteY106" fmla="*/ 3419582 h 6858000"/>
              <a:gd name="connsiteX107" fmla="*/ 9056814 w 12192000"/>
              <a:gd name="connsiteY107" fmla="*/ 3445814 h 6858000"/>
              <a:gd name="connsiteX108" fmla="*/ 9017552 w 12192000"/>
              <a:gd name="connsiteY108" fmla="*/ 3456615 h 6858000"/>
              <a:gd name="connsiteX109" fmla="*/ 8968603 w 12192000"/>
              <a:gd name="connsiteY109" fmla="*/ 3438699 h 6858000"/>
              <a:gd name="connsiteX110" fmla="*/ 8944858 w 12192000"/>
              <a:gd name="connsiteY110" fmla="*/ 3383235 h 6858000"/>
              <a:gd name="connsiteX111" fmla="*/ 9210262 w 12192000"/>
              <a:gd name="connsiteY111" fmla="*/ 3383235 h 6858000"/>
              <a:gd name="connsiteX112" fmla="*/ 9212320 w 12192000"/>
              <a:gd name="connsiteY112" fmla="*/ 3348945 h 6858000"/>
              <a:gd name="connsiteX113" fmla="*/ 9158912 w 12192000"/>
              <a:gd name="connsiteY113" fmla="*/ 3209899 h 6858000"/>
              <a:gd name="connsiteX114" fmla="*/ 9021667 w 12192000"/>
              <a:gd name="connsiteY114" fmla="*/ 3158292 h 6858000"/>
              <a:gd name="connsiteX115" fmla="*/ 7751261 w 12192000"/>
              <a:gd name="connsiteY115" fmla="*/ 3158292 h 6858000"/>
              <a:gd name="connsiteX116" fmla="*/ 7635875 w 12192000"/>
              <a:gd name="connsiteY116" fmla="*/ 3193183 h 6858000"/>
              <a:gd name="connsiteX117" fmla="*/ 7595585 w 12192000"/>
              <a:gd name="connsiteY117" fmla="*/ 3276936 h 6858000"/>
              <a:gd name="connsiteX118" fmla="*/ 7628160 w 12192000"/>
              <a:gd name="connsiteY118" fmla="*/ 3352213 h 6858000"/>
              <a:gd name="connsiteX119" fmla="*/ 7699826 w 12192000"/>
              <a:gd name="connsiteY119" fmla="*/ 3385378 h 6858000"/>
              <a:gd name="connsiteX120" fmla="*/ 7771493 w 12192000"/>
              <a:gd name="connsiteY120" fmla="*/ 3403755 h 6858000"/>
              <a:gd name="connsiteX121" fmla="*/ 7804068 w 12192000"/>
              <a:gd name="connsiteY121" fmla="*/ 3434670 h 6858000"/>
              <a:gd name="connsiteX122" fmla="*/ 7792409 w 12192000"/>
              <a:gd name="connsiteY122" fmla="*/ 3456530 h 6858000"/>
              <a:gd name="connsiteX123" fmla="*/ 7758119 w 12192000"/>
              <a:gd name="connsiteY123" fmla="*/ 3465531 h 6858000"/>
              <a:gd name="connsiteX124" fmla="*/ 7717572 w 12192000"/>
              <a:gd name="connsiteY124" fmla="*/ 3453272 h 6858000"/>
              <a:gd name="connsiteX125" fmla="*/ 7699141 w 12192000"/>
              <a:gd name="connsiteY125" fmla="*/ 3420954 h 6858000"/>
              <a:gd name="connsiteX126" fmla="*/ 7583240 w 12192000"/>
              <a:gd name="connsiteY126" fmla="*/ 3420954 h 6858000"/>
              <a:gd name="connsiteX127" fmla="*/ 7635104 w 12192000"/>
              <a:gd name="connsiteY127" fmla="*/ 3514223 h 6858000"/>
              <a:gd name="connsiteX128" fmla="*/ 7759491 w 12192000"/>
              <a:gd name="connsiteY128" fmla="*/ 3551942 h 6858000"/>
              <a:gd name="connsiteX129" fmla="*/ 7872991 w 12192000"/>
              <a:gd name="connsiteY129" fmla="*/ 3518595 h 6858000"/>
              <a:gd name="connsiteX130" fmla="*/ 7914482 w 12192000"/>
              <a:gd name="connsiteY130" fmla="*/ 3435356 h 6858000"/>
              <a:gd name="connsiteX131" fmla="*/ 7880931 w 12192000"/>
              <a:gd name="connsiteY131" fmla="*/ 3358685 h 6858000"/>
              <a:gd name="connsiteX132" fmla="*/ 7809126 w 12192000"/>
              <a:gd name="connsiteY132" fmla="*/ 3324513 h 6858000"/>
              <a:gd name="connsiteX133" fmla="*/ 7737706 w 12192000"/>
              <a:gd name="connsiteY133" fmla="*/ 3305643 h 6858000"/>
              <a:gd name="connsiteX134" fmla="*/ 7705313 w 12192000"/>
              <a:gd name="connsiteY134" fmla="*/ 3274879 h 6858000"/>
              <a:gd name="connsiteX135" fmla="*/ 7716286 w 12192000"/>
              <a:gd name="connsiteY135" fmla="*/ 3253190 h 6858000"/>
              <a:gd name="connsiteX136" fmla="*/ 7747833 w 12192000"/>
              <a:gd name="connsiteY136" fmla="*/ 3245389 h 6858000"/>
              <a:gd name="connsiteX137" fmla="*/ 7787009 w 12192000"/>
              <a:gd name="connsiteY137" fmla="*/ 3257219 h 6858000"/>
              <a:gd name="connsiteX138" fmla="*/ 7804068 w 12192000"/>
              <a:gd name="connsiteY138" fmla="*/ 3288594 h 6858000"/>
              <a:gd name="connsiteX139" fmla="*/ 7912424 w 12192000"/>
              <a:gd name="connsiteY139" fmla="*/ 3288594 h 6858000"/>
              <a:gd name="connsiteX140" fmla="*/ 7866047 w 12192000"/>
              <a:gd name="connsiteY140" fmla="*/ 3195154 h 6858000"/>
              <a:gd name="connsiteX141" fmla="*/ 7751261 w 12192000"/>
              <a:gd name="connsiteY141" fmla="*/ 3158292 h 6858000"/>
              <a:gd name="connsiteX142" fmla="*/ 7370261 w 12192000"/>
              <a:gd name="connsiteY142" fmla="*/ 3158292 h 6858000"/>
              <a:gd name="connsiteX143" fmla="*/ 7254875 w 12192000"/>
              <a:gd name="connsiteY143" fmla="*/ 3193183 h 6858000"/>
              <a:gd name="connsiteX144" fmla="*/ 7214585 w 12192000"/>
              <a:gd name="connsiteY144" fmla="*/ 3276936 h 6858000"/>
              <a:gd name="connsiteX145" fmla="*/ 7247160 w 12192000"/>
              <a:gd name="connsiteY145" fmla="*/ 3352213 h 6858000"/>
              <a:gd name="connsiteX146" fmla="*/ 7318826 w 12192000"/>
              <a:gd name="connsiteY146" fmla="*/ 3385378 h 6858000"/>
              <a:gd name="connsiteX147" fmla="*/ 7390492 w 12192000"/>
              <a:gd name="connsiteY147" fmla="*/ 3403755 h 6858000"/>
              <a:gd name="connsiteX148" fmla="*/ 7423068 w 12192000"/>
              <a:gd name="connsiteY148" fmla="*/ 3434670 h 6858000"/>
              <a:gd name="connsiteX149" fmla="*/ 7411409 w 12192000"/>
              <a:gd name="connsiteY149" fmla="*/ 3456530 h 6858000"/>
              <a:gd name="connsiteX150" fmla="*/ 7377119 w 12192000"/>
              <a:gd name="connsiteY150" fmla="*/ 3465531 h 6858000"/>
              <a:gd name="connsiteX151" fmla="*/ 7336572 w 12192000"/>
              <a:gd name="connsiteY151" fmla="*/ 3453272 h 6858000"/>
              <a:gd name="connsiteX152" fmla="*/ 7318141 w 12192000"/>
              <a:gd name="connsiteY152" fmla="*/ 3420954 h 6858000"/>
              <a:gd name="connsiteX153" fmla="*/ 7202240 w 12192000"/>
              <a:gd name="connsiteY153" fmla="*/ 3420954 h 6858000"/>
              <a:gd name="connsiteX154" fmla="*/ 7254104 w 12192000"/>
              <a:gd name="connsiteY154" fmla="*/ 3514223 h 6858000"/>
              <a:gd name="connsiteX155" fmla="*/ 7378491 w 12192000"/>
              <a:gd name="connsiteY155" fmla="*/ 3551942 h 6858000"/>
              <a:gd name="connsiteX156" fmla="*/ 7491991 w 12192000"/>
              <a:gd name="connsiteY156" fmla="*/ 3518595 h 6858000"/>
              <a:gd name="connsiteX157" fmla="*/ 7533482 w 12192000"/>
              <a:gd name="connsiteY157" fmla="*/ 3435356 h 6858000"/>
              <a:gd name="connsiteX158" fmla="*/ 7499931 w 12192000"/>
              <a:gd name="connsiteY158" fmla="*/ 3358685 h 6858000"/>
              <a:gd name="connsiteX159" fmla="*/ 7428126 w 12192000"/>
              <a:gd name="connsiteY159" fmla="*/ 3324513 h 6858000"/>
              <a:gd name="connsiteX160" fmla="*/ 7356706 w 12192000"/>
              <a:gd name="connsiteY160" fmla="*/ 3305643 h 6858000"/>
              <a:gd name="connsiteX161" fmla="*/ 7324312 w 12192000"/>
              <a:gd name="connsiteY161" fmla="*/ 3274879 h 6858000"/>
              <a:gd name="connsiteX162" fmla="*/ 7335286 w 12192000"/>
              <a:gd name="connsiteY162" fmla="*/ 3253190 h 6858000"/>
              <a:gd name="connsiteX163" fmla="*/ 7366833 w 12192000"/>
              <a:gd name="connsiteY163" fmla="*/ 3245389 h 6858000"/>
              <a:gd name="connsiteX164" fmla="*/ 7406009 w 12192000"/>
              <a:gd name="connsiteY164" fmla="*/ 3257219 h 6858000"/>
              <a:gd name="connsiteX165" fmla="*/ 7423068 w 12192000"/>
              <a:gd name="connsiteY165" fmla="*/ 3288594 h 6858000"/>
              <a:gd name="connsiteX166" fmla="*/ 7531424 w 12192000"/>
              <a:gd name="connsiteY166" fmla="*/ 3288594 h 6858000"/>
              <a:gd name="connsiteX167" fmla="*/ 7485047 w 12192000"/>
              <a:gd name="connsiteY167" fmla="*/ 3195154 h 6858000"/>
              <a:gd name="connsiteX168" fmla="*/ 7370261 w 12192000"/>
              <a:gd name="connsiteY168" fmla="*/ 3158292 h 6858000"/>
              <a:gd name="connsiteX169" fmla="*/ 6960229 w 12192000"/>
              <a:gd name="connsiteY169" fmla="*/ 3158292 h 6858000"/>
              <a:gd name="connsiteX170" fmla="*/ 6858984 w 12192000"/>
              <a:gd name="connsiteY170" fmla="*/ 3182346 h 6858000"/>
              <a:gd name="connsiteX171" fmla="*/ 6788068 w 12192000"/>
              <a:gd name="connsiteY171" fmla="*/ 3250139 h 6858000"/>
              <a:gd name="connsiteX172" fmla="*/ 6761347 w 12192000"/>
              <a:gd name="connsiteY172" fmla="*/ 3355117 h 6858000"/>
              <a:gd name="connsiteX173" fmla="*/ 6787560 w 12192000"/>
              <a:gd name="connsiteY173" fmla="*/ 3460095 h 6858000"/>
              <a:gd name="connsiteX174" fmla="*/ 6857664 w 12192000"/>
              <a:gd name="connsiteY174" fmla="*/ 3527888 h 6858000"/>
              <a:gd name="connsiteX175" fmla="*/ 6958857 w 12192000"/>
              <a:gd name="connsiteY175" fmla="*/ 3551942 h 6858000"/>
              <a:gd name="connsiteX176" fmla="*/ 7060762 w 12192000"/>
              <a:gd name="connsiteY176" fmla="*/ 3527888 h 6858000"/>
              <a:gd name="connsiteX177" fmla="*/ 7132187 w 12192000"/>
              <a:gd name="connsiteY177" fmla="*/ 3460095 h 6858000"/>
              <a:gd name="connsiteX178" fmla="*/ 7159111 w 12192000"/>
              <a:gd name="connsiteY178" fmla="*/ 3355117 h 6858000"/>
              <a:gd name="connsiteX179" fmla="*/ 7132543 w 12192000"/>
              <a:gd name="connsiteY179" fmla="*/ 3250139 h 6858000"/>
              <a:gd name="connsiteX180" fmla="*/ 7061778 w 12192000"/>
              <a:gd name="connsiteY180" fmla="*/ 3182346 h 6858000"/>
              <a:gd name="connsiteX181" fmla="*/ 6960229 w 12192000"/>
              <a:gd name="connsiteY181" fmla="*/ 3158292 h 6858000"/>
              <a:gd name="connsiteX182" fmla="*/ 6553169 w 12192000"/>
              <a:gd name="connsiteY182" fmla="*/ 3158292 h 6858000"/>
              <a:gd name="connsiteX183" fmla="*/ 6481074 w 12192000"/>
              <a:gd name="connsiteY183" fmla="*/ 3175523 h 6858000"/>
              <a:gd name="connsiteX184" fmla="*/ 6435211 w 12192000"/>
              <a:gd name="connsiteY184" fmla="*/ 3217957 h 6858000"/>
              <a:gd name="connsiteX185" fmla="*/ 6435211 w 12192000"/>
              <a:gd name="connsiteY185" fmla="*/ 3163779 h 6858000"/>
              <a:gd name="connsiteX186" fmla="*/ 6317940 w 12192000"/>
              <a:gd name="connsiteY186" fmla="*/ 3163779 h 6858000"/>
              <a:gd name="connsiteX187" fmla="*/ 6317940 w 12192000"/>
              <a:gd name="connsiteY187" fmla="*/ 3728878 h 6858000"/>
              <a:gd name="connsiteX188" fmla="*/ 6435211 w 12192000"/>
              <a:gd name="connsiteY188" fmla="*/ 3728878 h 6858000"/>
              <a:gd name="connsiteX189" fmla="*/ 6435211 w 12192000"/>
              <a:gd name="connsiteY189" fmla="*/ 3492963 h 6858000"/>
              <a:gd name="connsiteX190" fmla="*/ 6481074 w 12192000"/>
              <a:gd name="connsiteY190" fmla="*/ 3534539 h 6858000"/>
              <a:gd name="connsiteX191" fmla="*/ 6553169 w 12192000"/>
              <a:gd name="connsiteY191" fmla="*/ 3551942 h 6858000"/>
              <a:gd name="connsiteX192" fmla="*/ 6638665 w 12192000"/>
              <a:gd name="connsiteY192" fmla="*/ 3527558 h 6858000"/>
              <a:gd name="connsiteX193" fmla="*/ 6699015 w 12192000"/>
              <a:gd name="connsiteY193" fmla="*/ 3459282 h 6858000"/>
              <a:gd name="connsiteX194" fmla="*/ 6721875 w 12192000"/>
              <a:gd name="connsiteY194" fmla="*/ 3354431 h 6858000"/>
              <a:gd name="connsiteX195" fmla="*/ 6699015 w 12192000"/>
              <a:gd name="connsiteY195" fmla="*/ 3249936 h 6858000"/>
              <a:gd name="connsiteX196" fmla="*/ 6638665 w 12192000"/>
              <a:gd name="connsiteY196" fmla="*/ 3182321 h 6858000"/>
              <a:gd name="connsiteX197" fmla="*/ 6553169 w 12192000"/>
              <a:gd name="connsiteY197" fmla="*/ 3158292 h 6858000"/>
              <a:gd name="connsiteX198" fmla="*/ 5121904 w 12192000"/>
              <a:gd name="connsiteY198" fmla="*/ 3158292 h 6858000"/>
              <a:gd name="connsiteX199" fmla="*/ 5020660 w 12192000"/>
              <a:gd name="connsiteY199" fmla="*/ 3182346 h 6858000"/>
              <a:gd name="connsiteX200" fmla="*/ 4949743 w 12192000"/>
              <a:gd name="connsiteY200" fmla="*/ 3250139 h 6858000"/>
              <a:gd name="connsiteX201" fmla="*/ 4923022 w 12192000"/>
              <a:gd name="connsiteY201" fmla="*/ 3355117 h 6858000"/>
              <a:gd name="connsiteX202" fmla="*/ 4949235 w 12192000"/>
              <a:gd name="connsiteY202" fmla="*/ 3460095 h 6858000"/>
              <a:gd name="connsiteX203" fmla="*/ 5019339 w 12192000"/>
              <a:gd name="connsiteY203" fmla="*/ 3527888 h 6858000"/>
              <a:gd name="connsiteX204" fmla="*/ 5120533 w 12192000"/>
              <a:gd name="connsiteY204" fmla="*/ 3551942 h 6858000"/>
              <a:gd name="connsiteX205" fmla="*/ 5222438 w 12192000"/>
              <a:gd name="connsiteY205" fmla="*/ 3527888 h 6858000"/>
              <a:gd name="connsiteX206" fmla="*/ 5293862 w 12192000"/>
              <a:gd name="connsiteY206" fmla="*/ 3460095 h 6858000"/>
              <a:gd name="connsiteX207" fmla="*/ 5320786 w 12192000"/>
              <a:gd name="connsiteY207" fmla="*/ 3355117 h 6858000"/>
              <a:gd name="connsiteX208" fmla="*/ 5294219 w 12192000"/>
              <a:gd name="connsiteY208" fmla="*/ 3250139 h 6858000"/>
              <a:gd name="connsiteX209" fmla="*/ 5223453 w 12192000"/>
              <a:gd name="connsiteY209" fmla="*/ 3182346 h 6858000"/>
              <a:gd name="connsiteX210" fmla="*/ 5121904 w 12192000"/>
              <a:gd name="connsiteY210" fmla="*/ 3158292 h 6858000"/>
              <a:gd name="connsiteX211" fmla="*/ 4259169 w 12192000"/>
              <a:gd name="connsiteY211" fmla="*/ 3158292 h 6858000"/>
              <a:gd name="connsiteX212" fmla="*/ 4119779 w 12192000"/>
              <a:gd name="connsiteY212" fmla="*/ 3211185 h 6858000"/>
              <a:gd name="connsiteX213" fmla="*/ 4065772 w 12192000"/>
              <a:gd name="connsiteY213" fmla="*/ 3355117 h 6858000"/>
              <a:gd name="connsiteX214" fmla="*/ 4120294 w 12192000"/>
              <a:gd name="connsiteY214" fmla="*/ 3499049 h 6858000"/>
              <a:gd name="connsiteX215" fmla="*/ 4259169 w 12192000"/>
              <a:gd name="connsiteY215" fmla="*/ 3551942 h 6858000"/>
              <a:gd name="connsiteX216" fmla="*/ 4378840 w 12192000"/>
              <a:gd name="connsiteY216" fmla="*/ 3513794 h 6858000"/>
              <a:gd name="connsiteX217" fmla="*/ 4440905 w 12192000"/>
              <a:gd name="connsiteY217" fmla="*/ 3419582 h 6858000"/>
              <a:gd name="connsiteX218" fmla="*/ 4316089 w 12192000"/>
              <a:gd name="connsiteY218" fmla="*/ 3419582 h 6858000"/>
              <a:gd name="connsiteX219" fmla="*/ 4294315 w 12192000"/>
              <a:gd name="connsiteY219" fmla="*/ 3445814 h 6858000"/>
              <a:gd name="connsiteX220" fmla="*/ 4255053 w 12192000"/>
              <a:gd name="connsiteY220" fmla="*/ 3456615 h 6858000"/>
              <a:gd name="connsiteX221" fmla="*/ 4206104 w 12192000"/>
              <a:gd name="connsiteY221" fmla="*/ 3438699 h 6858000"/>
              <a:gd name="connsiteX222" fmla="*/ 4182358 w 12192000"/>
              <a:gd name="connsiteY222" fmla="*/ 3383235 h 6858000"/>
              <a:gd name="connsiteX223" fmla="*/ 4447763 w 12192000"/>
              <a:gd name="connsiteY223" fmla="*/ 3383235 h 6858000"/>
              <a:gd name="connsiteX224" fmla="*/ 4449820 w 12192000"/>
              <a:gd name="connsiteY224" fmla="*/ 3348945 h 6858000"/>
              <a:gd name="connsiteX225" fmla="*/ 4396413 w 12192000"/>
              <a:gd name="connsiteY225" fmla="*/ 3209899 h 6858000"/>
              <a:gd name="connsiteX226" fmla="*/ 4259169 w 12192000"/>
              <a:gd name="connsiteY226" fmla="*/ 3158292 h 6858000"/>
              <a:gd name="connsiteX227" fmla="*/ 8651564 w 12192000"/>
              <a:gd name="connsiteY227" fmla="*/ 3038963 h 6858000"/>
              <a:gd name="connsiteX228" fmla="*/ 8651564 w 12192000"/>
              <a:gd name="connsiteY228" fmla="*/ 3546455 h 6858000"/>
              <a:gd name="connsiteX229" fmla="*/ 8768836 w 12192000"/>
              <a:gd name="connsiteY229" fmla="*/ 3546455 h 6858000"/>
              <a:gd name="connsiteX230" fmla="*/ 8768836 w 12192000"/>
              <a:gd name="connsiteY230" fmla="*/ 3038963 h 6858000"/>
              <a:gd name="connsiteX231" fmla="*/ 8184839 w 12192000"/>
              <a:gd name="connsiteY231" fmla="*/ 3038963 h 6858000"/>
              <a:gd name="connsiteX232" fmla="*/ 8184839 w 12192000"/>
              <a:gd name="connsiteY232" fmla="*/ 3546455 h 6858000"/>
              <a:gd name="connsiteX233" fmla="*/ 8302111 w 12192000"/>
              <a:gd name="connsiteY233" fmla="*/ 3546455 h 6858000"/>
              <a:gd name="connsiteX234" fmla="*/ 8302111 w 12192000"/>
              <a:gd name="connsiteY234" fmla="*/ 3492963 h 6858000"/>
              <a:gd name="connsiteX235" fmla="*/ 8347974 w 12192000"/>
              <a:gd name="connsiteY235" fmla="*/ 3535054 h 6858000"/>
              <a:gd name="connsiteX236" fmla="*/ 8420068 w 12192000"/>
              <a:gd name="connsiteY236" fmla="*/ 3551942 h 6858000"/>
              <a:gd name="connsiteX237" fmla="*/ 8505564 w 12192000"/>
              <a:gd name="connsiteY237" fmla="*/ 3527558 h 6858000"/>
              <a:gd name="connsiteX238" fmla="*/ 8565915 w 12192000"/>
              <a:gd name="connsiteY238" fmla="*/ 3459282 h 6858000"/>
              <a:gd name="connsiteX239" fmla="*/ 8588775 w 12192000"/>
              <a:gd name="connsiteY239" fmla="*/ 3354431 h 6858000"/>
              <a:gd name="connsiteX240" fmla="*/ 8539912 w 12192000"/>
              <a:gd name="connsiteY240" fmla="*/ 3211099 h 6858000"/>
              <a:gd name="connsiteX241" fmla="*/ 8420068 w 12192000"/>
              <a:gd name="connsiteY241" fmla="*/ 3158292 h 6858000"/>
              <a:gd name="connsiteX242" fmla="*/ 8348488 w 12192000"/>
              <a:gd name="connsiteY242" fmla="*/ 3175266 h 6858000"/>
              <a:gd name="connsiteX243" fmla="*/ 8302111 w 12192000"/>
              <a:gd name="connsiteY243" fmla="*/ 3217957 h 6858000"/>
              <a:gd name="connsiteX244" fmla="*/ 8302111 w 12192000"/>
              <a:gd name="connsiteY244" fmla="*/ 3038963 h 6858000"/>
              <a:gd name="connsiteX245" fmla="*/ 6114561 w 12192000"/>
              <a:gd name="connsiteY245" fmla="*/ 3038963 h 6858000"/>
              <a:gd name="connsiteX246" fmla="*/ 6114561 w 12192000"/>
              <a:gd name="connsiteY246" fmla="*/ 3216585 h 6858000"/>
              <a:gd name="connsiteX247" fmla="*/ 6065870 w 12192000"/>
              <a:gd name="connsiteY247" fmla="*/ 3174323 h 6858000"/>
              <a:gd name="connsiteX248" fmla="*/ 5996604 w 12192000"/>
              <a:gd name="connsiteY248" fmla="*/ 3158292 h 6858000"/>
              <a:gd name="connsiteX249" fmla="*/ 5911107 w 12192000"/>
              <a:gd name="connsiteY249" fmla="*/ 3182321 h 6858000"/>
              <a:gd name="connsiteX250" fmla="*/ 5850757 w 12192000"/>
              <a:gd name="connsiteY250" fmla="*/ 3249936 h 6858000"/>
              <a:gd name="connsiteX251" fmla="*/ 5827897 w 12192000"/>
              <a:gd name="connsiteY251" fmla="*/ 3354431 h 6858000"/>
              <a:gd name="connsiteX252" fmla="*/ 5850757 w 12192000"/>
              <a:gd name="connsiteY252" fmla="*/ 3459282 h 6858000"/>
              <a:gd name="connsiteX253" fmla="*/ 5911107 w 12192000"/>
              <a:gd name="connsiteY253" fmla="*/ 3527558 h 6858000"/>
              <a:gd name="connsiteX254" fmla="*/ 5996604 w 12192000"/>
              <a:gd name="connsiteY254" fmla="*/ 3551942 h 6858000"/>
              <a:gd name="connsiteX255" fmla="*/ 6068699 w 12192000"/>
              <a:gd name="connsiteY255" fmla="*/ 3534882 h 6858000"/>
              <a:gd name="connsiteX256" fmla="*/ 6114561 w 12192000"/>
              <a:gd name="connsiteY256" fmla="*/ 3491591 h 6858000"/>
              <a:gd name="connsiteX257" fmla="*/ 6114561 w 12192000"/>
              <a:gd name="connsiteY257" fmla="*/ 3546455 h 6858000"/>
              <a:gd name="connsiteX258" fmla="*/ 6231833 w 12192000"/>
              <a:gd name="connsiteY258" fmla="*/ 3546455 h 6858000"/>
              <a:gd name="connsiteX259" fmla="*/ 6231833 w 12192000"/>
              <a:gd name="connsiteY259" fmla="*/ 3038963 h 6858000"/>
              <a:gd name="connsiteX260" fmla="*/ 3622364 w 12192000"/>
              <a:gd name="connsiteY260" fmla="*/ 3038963 h 6858000"/>
              <a:gd name="connsiteX261" fmla="*/ 3622364 w 12192000"/>
              <a:gd name="connsiteY261" fmla="*/ 3546455 h 6858000"/>
              <a:gd name="connsiteX262" fmla="*/ 3739636 w 12192000"/>
              <a:gd name="connsiteY262" fmla="*/ 3546455 h 6858000"/>
              <a:gd name="connsiteX263" fmla="*/ 3739636 w 12192000"/>
              <a:gd name="connsiteY263" fmla="*/ 3492963 h 6858000"/>
              <a:gd name="connsiteX264" fmla="*/ 3785499 w 12192000"/>
              <a:gd name="connsiteY264" fmla="*/ 3535054 h 6858000"/>
              <a:gd name="connsiteX265" fmla="*/ 3857594 w 12192000"/>
              <a:gd name="connsiteY265" fmla="*/ 3551942 h 6858000"/>
              <a:gd name="connsiteX266" fmla="*/ 3943090 w 12192000"/>
              <a:gd name="connsiteY266" fmla="*/ 3527558 h 6858000"/>
              <a:gd name="connsiteX267" fmla="*/ 4003441 w 12192000"/>
              <a:gd name="connsiteY267" fmla="*/ 3459282 h 6858000"/>
              <a:gd name="connsiteX268" fmla="*/ 4026301 w 12192000"/>
              <a:gd name="connsiteY268" fmla="*/ 3354431 h 6858000"/>
              <a:gd name="connsiteX269" fmla="*/ 3977438 w 12192000"/>
              <a:gd name="connsiteY269" fmla="*/ 3211099 h 6858000"/>
              <a:gd name="connsiteX270" fmla="*/ 3857594 w 12192000"/>
              <a:gd name="connsiteY270" fmla="*/ 3158292 h 6858000"/>
              <a:gd name="connsiteX271" fmla="*/ 3786014 w 12192000"/>
              <a:gd name="connsiteY271" fmla="*/ 3175266 h 6858000"/>
              <a:gd name="connsiteX272" fmla="*/ 3739636 w 12192000"/>
              <a:gd name="connsiteY272" fmla="*/ 3217957 h 6858000"/>
              <a:gd name="connsiteX273" fmla="*/ 3739636 w 12192000"/>
              <a:gd name="connsiteY273" fmla="*/ 3038963 h 6858000"/>
              <a:gd name="connsiteX274" fmla="*/ 3161659 w 12192000"/>
              <a:gd name="connsiteY274" fmla="*/ 3038963 h 6858000"/>
              <a:gd name="connsiteX275" fmla="*/ 3139714 w 12192000"/>
              <a:gd name="connsiteY275" fmla="*/ 3140462 h 6858000"/>
              <a:gd name="connsiteX276" fmla="*/ 3018327 w 12192000"/>
              <a:gd name="connsiteY276" fmla="*/ 3140462 h 6858000"/>
              <a:gd name="connsiteX277" fmla="*/ 3018327 w 12192000"/>
              <a:gd name="connsiteY277" fmla="*/ 3246075 h 6858000"/>
              <a:gd name="connsiteX278" fmla="*/ 3117768 w 12192000"/>
              <a:gd name="connsiteY278" fmla="*/ 3246075 h 6858000"/>
              <a:gd name="connsiteX279" fmla="*/ 3098566 w 12192000"/>
              <a:gd name="connsiteY279" fmla="*/ 3335915 h 6858000"/>
              <a:gd name="connsiteX280" fmla="*/ 2974436 w 12192000"/>
              <a:gd name="connsiteY280" fmla="*/ 3335915 h 6858000"/>
              <a:gd name="connsiteX281" fmla="*/ 2974436 w 12192000"/>
              <a:gd name="connsiteY281" fmla="*/ 3441528 h 6858000"/>
              <a:gd name="connsiteX282" fmla="*/ 3075934 w 12192000"/>
              <a:gd name="connsiteY282" fmla="*/ 3441528 h 6858000"/>
              <a:gd name="connsiteX283" fmla="*/ 3053303 w 12192000"/>
              <a:gd name="connsiteY283" fmla="*/ 3546455 h 6858000"/>
              <a:gd name="connsiteX284" fmla="*/ 3163031 w 12192000"/>
              <a:gd name="connsiteY284" fmla="*/ 3546455 h 6858000"/>
              <a:gd name="connsiteX285" fmla="*/ 3185662 w 12192000"/>
              <a:gd name="connsiteY285" fmla="*/ 3441528 h 6858000"/>
              <a:gd name="connsiteX286" fmla="*/ 3299505 w 12192000"/>
              <a:gd name="connsiteY286" fmla="*/ 3441528 h 6858000"/>
              <a:gd name="connsiteX287" fmla="*/ 3276874 w 12192000"/>
              <a:gd name="connsiteY287" fmla="*/ 3546455 h 6858000"/>
              <a:gd name="connsiteX288" fmla="*/ 3386602 w 12192000"/>
              <a:gd name="connsiteY288" fmla="*/ 3546455 h 6858000"/>
              <a:gd name="connsiteX289" fmla="*/ 3409233 w 12192000"/>
              <a:gd name="connsiteY289" fmla="*/ 3441528 h 6858000"/>
              <a:gd name="connsiteX290" fmla="*/ 3514161 w 12192000"/>
              <a:gd name="connsiteY290" fmla="*/ 3441528 h 6858000"/>
              <a:gd name="connsiteX291" fmla="*/ 3514161 w 12192000"/>
              <a:gd name="connsiteY291" fmla="*/ 3335915 h 6858000"/>
              <a:gd name="connsiteX292" fmla="*/ 3431864 w 12192000"/>
              <a:gd name="connsiteY292" fmla="*/ 3335915 h 6858000"/>
              <a:gd name="connsiteX293" fmla="*/ 3451067 w 12192000"/>
              <a:gd name="connsiteY293" fmla="*/ 3246075 h 6858000"/>
              <a:gd name="connsiteX294" fmla="*/ 3558052 w 12192000"/>
              <a:gd name="connsiteY294" fmla="*/ 3246075 h 6858000"/>
              <a:gd name="connsiteX295" fmla="*/ 3558052 w 12192000"/>
              <a:gd name="connsiteY295" fmla="*/ 3140462 h 6858000"/>
              <a:gd name="connsiteX296" fmla="*/ 3473013 w 12192000"/>
              <a:gd name="connsiteY296" fmla="*/ 3140462 h 6858000"/>
              <a:gd name="connsiteX297" fmla="*/ 3494958 w 12192000"/>
              <a:gd name="connsiteY297" fmla="*/ 3038963 h 6858000"/>
              <a:gd name="connsiteX298" fmla="*/ 3385230 w 12192000"/>
              <a:gd name="connsiteY298" fmla="*/ 3038963 h 6858000"/>
              <a:gd name="connsiteX299" fmla="*/ 3363284 w 12192000"/>
              <a:gd name="connsiteY299" fmla="*/ 3140462 h 6858000"/>
              <a:gd name="connsiteX300" fmla="*/ 3249442 w 12192000"/>
              <a:gd name="connsiteY300" fmla="*/ 3140462 h 6858000"/>
              <a:gd name="connsiteX301" fmla="*/ 3271387 w 12192000"/>
              <a:gd name="connsiteY301" fmla="*/ 3038963 h 6858000"/>
              <a:gd name="connsiteX302" fmla="*/ 8043793 w 12192000"/>
              <a:gd name="connsiteY302" fmla="*/ 2997130 h 6858000"/>
              <a:gd name="connsiteX303" fmla="*/ 7993129 w 12192000"/>
              <a:gd name="connsiteY303" fmla="*/ 3015646 h 6858000"/>
              <a:gd name="connsiteX304" fmla="*/ 7973841 w 12192000"/>
              <a:gd name="connsiteY304" fmla="*/ 3060909 h 6858000"/>
              <a:gd name="connsiteX305" fmla="*/ 7993129 w 12192000"/>
              <a:gd name="connsiteY305" fmla="*/ 3105571 h 6858000"/>
              <a:gd name="connsiteX306" fmla="*/ 8043793 w 12192000"/>
              <a:gd name="connsiteY306" fmla="*/ 3124003 h 6858000"/>
              <a:gd name="connsiteX307" fmla="*/ 8093856 w 12192000"/>
              <a:gd name="connsiteY307" fmla="*/ 3105571 h 6858000"/>
              <a:gd name="connsiteX308" fmla="*/ 8113059 w 12192000"/>
              <a:gd name="connsiteY308" fmla="*/ 3060909 h 6858000"/>
              <a:gd name="connsiteX309" fmla="*/ 8093856 w 12192000"/>
              <a:gd name="connsiteY309" fmla="*/ 3015646 h 6858000"/>
              <a:gd name="connsiteX310" fmla="*/ 8043793 w 12192000"/>
              <a:gd name="connsiteY310" fmla="*/ 2997130 h 6858000"/>
              <a:gd name="connsiteX311" fmla="*/ 0 w 12192000"/>
              <a:gd name="connsiteY311" fmla="*/ 0 h 6858000"/>
              <a:gd name="connsiteX312" fmla="*/ 12192000 w 12192000"/>
              <a:gd name="connsiteY312" fmla="*/ 0 h 6858000"/>
              <a:gd name="connsiteX313" fmla="*/ 12192000 w 12192000"/>
              <a:gd name="connsiteY313" fmla="*/ 6858000 h 6858000"/>
              <a:gd name="connsiteX314" fmla="*/ 0 w 12192000"/>
              <a:gd name="connsiteY314" fmla="*/ 6858000 h 6858000"/>
              <a:gd name="connsiteX315" fmla="*/ 0 w 12192000"/>
              <a:gd name="connsiteY315" fmla="*/ 5746830 h 6858000"/>
              <a:gd name="connsiteX316" fmla="*/ 1218566 w 12192000"/>
              <a:gd name="connsiteY316" fmla="*/ 5746830 h 6858000"/>
              <a:gd name="connsiteX317" fmla="*/ 1218566 w 12192000"/>
              <a:gd name="connsiteY317" fmla="*/ 6857502 h 6858000"/>
              <a:gd name="connsiteX318" fmla="*/ 1723635 w 12192000"/>
              <a:gd name="connsiteY318" fmla="*/ 6857502 h 6858000"/>
              <a:gd name="connsiteX319" fmla="*/ 1723635 w 12192000"/>
              <a:gd name="connsiteY319" fmla="*/ 5746830 h 6858000"/>
              <a:gd name="connsiteX320" fmla="*/ 11925503 w 12192000"/>
              <a:gd name="connsiteY320" fmla="*/ 5746830 h 6858000"/>
              <a:gd name="connsiteX321" fmla="*/ 12191048 w 12192000"/>
              <a:gd name="connsiteY321" fmla="*/ 5284283 h 6858000"/>
              <a:gd name="connsiteX322" fmla="*/ 12191048 w 12192000"/>
              <a:gd name="connsiteY322" fmla="*/ 5283585 h 6858000"/>
              <a:gd name="connsiteX323" fmla="*/ 0 w 12192000"/>
              <a:gd name="connsiteY323" fmla="*/ 528358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Lst>
            <a:rect l="l" t="t" r="r" b="b"/>
            <a:pathLst>
              <a:path w="12192000" h="6858000">
                <a:moveTo>
                  <a:pt x="8385093" y="3260477"/>
                </a:moveTo>
                <a:cubicBezTo>
                  <a:pt x="8408110" y="3260577"/>
                  <a:pt x="8427741" y="3268606"/>
                  <a:pt x="8443986" y="3284565"/>
                </a:cubicBezTo>
                <a:cubicBezTo>
                  <a:pt x="8460230" y="3300524"/>
                  <a:pt x="8468718" y="3323813"/>
                  <a:pt x="8469446" y="3354431"/>
                </a:cubicBezTo>
                <a:cubicBezTo>
                  <a:pt x="8468718" y="3385106"/>
                  <a:pt x="8460230" y="3408624"/>
                  <a:pt x="8443986" y="3424983"/>
                </a:cubicBezTo>
                <a:cubicBezTo>
                  <a:pt x="8427741" y="3441342"/>
                  <a:pt x="8408110" y="3449600"/>
                  <a:pt x="8385093" y="3449757"/>
                </a:cubicBezTo>
                <a:cubicBezTo>
                  <a:pt x="8362404" y="3449629"/>
                  <a:pt x="8342973" y="3441485"/>
                  <a:pt x="8326800" y="3425326"/>
                </a:cubicBezTo>
                <a:cubicBezTo>
                  <a:pt x="8310626" y="3409167"/>
                  <a:pt x="8302168" y="3385764"/>
                  <a:pt x="8301425" y="3355117"/>
                </a:cubicBezTo>
                <a:cubicBezTo>
                  <a:pt x="8302168" y="3324471"/>
                  <a:pt x="8310626" y="3301067"/>
                  <a:pt x="8326800" y="3284908"/>
                </a:cubicBezTo>
                <a:cubicBezTo>
                  <a:pt x="8342973" y="3268749"/>
                  <a:pt x="8362404" y="3260605"/>
                  <a:pt x="8385093" y="3260477"/>
                </a:cubicBezTo>
                <a:close/>
                <a:moveTo>
                  <a:pt x="6518193" y="3260477"/>
                </a:moveTo>
                <a:cubicBezTo>
                  <a:pt x="6541210" y="3260577"/>
                  <a:pt x="6560841" y="3268606"/>
                  <a:pt x="6577086" y="3284565"/>
                </a:cubicBezTo>
                <a:cubicBezTo>
                  <a:pt x="6593331" y="3300524"/>
                  <a:pt x="6601818" y="3323813"/>
                  <a:pt x="6602547" y="3354431"/>
                </a:cubicBezTo>
                <a:cubicBezTo>
                  <a:pt x="6601818" y="3385106"/>
                  <a:pt x="6593331" y="3408624"/>
                  <a:pt x="6577086" y="3424983"/>
                </a:cubicBezTo>
                <a:cubicBezTo>
                  <a:pt x="6560841" y="3441342"/>
                  <a:pt x="6541210" y="3449600"/>
                  <a:pt x="6518193" y="3449757"/>
                </a:cubicBezTo>
                <a:cubicBezTo>
                  <a:pt x="6495504" y="3449629"/>
                  <a:pt x="6476073" y="3441485"/>
                  <a:pt x="6459900" y="3425326"/>
                </a:cubicBezTo>
                <a:cubicBezTo>
                  <a:pt x="6443727" y="3409167"/>
                  <a:pt x="6435268" y="3385764"/>
                  <a:pt x="6434526" y="3355117"/>
                </a:cubicBezTo>
                <a:cubicBezTo>
                  <a:pt x="6435268" y="3324471"/>
                  <a:pt x="6443727" y="3301067"/>
                  <a:pt x="6459900" y="3284908"/>
                </a:cubicBezTo>
                <a:cubicBezTo>
                  <a:pt x="6476073" y="3268749"/>
                  <a:pt x="6495504" y="3260605"/>
                  <a:pt x="6518193" y="3260477"/>
                </a:cubicBezTo>
                <a:close/>
                <a:moveTo>
                  <a:pt x="6030894" y="3260477"/>
                </a:moveTo>
                <a:cubicBezTo>
                  <a:pt x="6053882" y="3260605"/>
                  <a:pt x="6073400" y="3268749"/>
                  <a:pt x="6089445" y="3284908"/>
                </a:cubicBezTo>
                <a:cubicBezTo>
                  <a:pt x="6105489" y="3301067"/>
                  <a:pt x="6113861" y="3324471"/>
                  <a:pt x="6114561" y="3355117"/>
                </a:cubicBezTo>
                <a:cubicBezTo>
                  <a:pt x="6113861" y="3385764"/>
                  <a:pt x="6105489" y="3409167"/>
                  <a:pt x="6089445" y="3425326"/>
                </a:cubicBezTo>
                <a:cubicBezTo>
                  <a:pt x="6073400" y="3441485"/>
                  <a:pt x="6053882" y="3449629"/>
                  <a:pt x="6030894" y="3449757"/>
                </a:cubicBezTo>
                <a:cubicBezTo>
                  <a:pt x="6008205" y="3449600"/>
                  <a:pt x="5988774" y="3441342"/>
                  <a:pt x="5972601" y="3424983"/>
                </a:cubicBezTo>
                <a:cubicBezTo>
                  <a:pt x="5956427" y="3408624"/>
                  <a:pt x="5947969" y="3385106"/>
                  <a:pt x="5947226" y="3354431"/>
                </a:cubicBezTo>
                <a:cubicBezTo>
                  <a:pt x="5947969" y="3323813"/>
                  <a:pt x="5956427" y="3300524"/>
                  <a:pt x="5972601" y="3284565"/>
                </a:cubicBezTo>
                <a:cubicBezTo>
                  <a:pt x="5988774" y="3268606"/>
                  <a:pt x="6008205" y="3260577"/>
                  <a:pt x="6030894" y="3260477"/>
                </a:cubicBezTo>
                <a:close/>
                <a:moveTo>
                  <a:pt x="3822618" y="3260477"/>
                </a:moveTo>
                <a:cubicBezTo>
                  <a:pt x="3845635" y="3260577"/>
                  <a:pt x="3865266" y="3268606"/>
                  <a:pt x="3881511" y="3284565"/>
                </a:cubicBezTo>
                <a:cubicBezTo>
                  <a:pt x="3897756" y="3300524"/>
                  <a:pt x="3906243" y="3323813"/>
                  <a:pt x="3906971" y="3354431"/>
                </a:cubicBezTo>
                <a:cubicBezTo>
                  <a:pt x="3906243" y="3385106"/>
                  <a:pt x="3897756" y="3408624"/>
                  <a:pt x="3881511" y="3424983"/>
                </a:cubicBezTo>
                <a:cubicBezTo>
                  <a:pt x="3865266" y="3441342"/>
                  <a:pt x="3845635" y="3449600"/>
                  <a:pt x="3822618" y="3449757"/>
                </a:cubicBezTo>
                <a:cubicBezTo>
                  <a:pt x="3799930" y="3449629"/>
                  <a:pt x="3780498" y="3441485"/>
                  <a:pt x="3764325" y="3425326"/>
                </a:cubicBezTo>
                <a:cubicBezTo>
                  <a:pt x="3748152" y="3409167"/>
                  <a:pt x="3739694" y="3385764"/>
                  <a:pt x="3738951" y="3355117"/>
                </a:cubicBezTo>
                <a:cubicBezTo>
                  <a:pt x="3739694" y="3324471"/>
                  <a:pt x="3748152" y="3301067"/>
                  <a:pt x="3764325" y="3284908"/>
                </a:cubicBezTo>
                <a:cubicBezTo>
                  <a:pt x="3780498" y="3268749"/>
                  <a:pt x="3799930" y="3260605"/>
                  <a:pt x="3822618" y="3260477"/>
                </a:cubicBezTo>
                <a:close/>
                <a:moveTo>
                  <a:pt x="6960229" y="3259791"/>
                </a:moveTo>
                <a:cubicBezTo>
                  <a:pt x="6981546" y="3259691"/>
                  <a:pt x="6999949" y="3267435"/>
                  <a:pt x="7015436" y="3283022"/>
                </a:cubicBezTo>
                <a:cubicBezTo>
                  <a:pt x="7030923" y="3298610"/>
                  <a:pt x="7039039" y="3322641"/>
                  <a:pt x="7039782" y="3355117"/>
                </a:cubicBezTo>
                <a:cubicBezTo>
                  <a:pt x="7039025" y="3387292"/>
                  <a:pt x="7030766" y="3411238"/>
                  <a:pt x="7015007" y="3426955"/>
                </a:cubicBezTo>
                <a:cubicBezTo>
                  <a:pt x="6999248" y="3442671"/>
                  <a:pt x="6980532" y="3450500"/>
                  <a:pt x="6958857" y="3450443"/>
                </a:cubicBezTo>
                <a:cubicBezTo>
                  <a:pt x="6936997" y="3450500"/>
                  <a:pt x="6918652" y="3442671"/>
                  <a:pt x="6903822" y="3426955"/>
                </a:cubicBezTo>
                <a:cubicBezTo>
                  <a:pt x="6888991" y="3411238"/>
                  <a:pt x="6881276" y="3387292"/>
                  <a:pt x="6880676" y="3355117"/>
                </a:cubicBezTo>
                <a:cubicBezTo>
                  <a:pt x="6881334" y="3322641"/>
                  <a:pt x="6889277" y="3298610"/>
                  <a:pt x="6904508" y="3283022"/>
                </a:cubicBezTo>
                <a:cubicBezTo>
                  <a:pt x="6919738" y="3267435"/>
                  <a:pt x="6938312" y="3259691"/>
                  <a:pt x="6960229" y="3259791"/>
                </a:cubicBezTo>
                <a:close/>
                <a:moveTo>
                  <a:pt x="5121904" y="3259791"/>
                </a:moveTo>
                <a:cubicBezTo>
                  <a:pt x="5143221" y="3259691"/>
                  <a:pt x="5161625" y="3267435"/>
                  <a:pt x="5177111" y="3283022"/>
                </a:cubicBezTo>
                <a:cubicBezTo>
                  <a:pt x="5192599" y="3298610"/>
                  <a:pt x="5200714" y="3322641"/>
                  <a:pt x="5201457" y="3355117"/>
                </a:cubicBezTo>
                <a:cubicBezTo>
                  <a:pt x="5200700" y="3387292"/>
                  <a:pt x="5192441" y="3411238"/>
                  <a:pt x="5176682" y="3426955"/>
                </a:cubicBezTo>
                <a:cubicBezTo>
                  <a:pt x="5160925" y="3442671"/>
                  <a:pt x="5142207" y="3450500"/>
                  <a:pt x="5120533" y="3450443"/>
                </a:cubicBezTo>
                <a:cubicBezTo>
                  <a:pt x="5098673" y="3450500"/>
                  <a:pt x="5080328" y="3442671"/>
                  <a:pt x="5065497" y="3426955"/>
                </a:cubicBezTo>
                <a:cubicBezTo>
                  <a:pt x="5050667" y="3411238"/>
                  <a:pt x="5042952" y="3387292"/>
                  <a:pt x="5042351" y="3355117"/>
                </a:cubicBezTo>
                <a:cubicBezTo>
                  <a:pt x="5043009" y="3322641"/>
                  <a:pt x="5050953" y="3298610"/>
                  <a:pt x="5066183" y="3283022"/>
                </a:cubicBezTo>
                <a:cubicBezTo>
                  <a:pt x="5081414" y="3267435"/>
                  <a:pt x="5099987" y="3259691"/>
                  <a:pt x="5121904" y="3259791"/>
                </a:cubicBezTo>
                <a:close/>
                <a:moveTo>
                  <a:pt x="9020295" y="3252247"/>
                </a:moveTo>
                <a:cubicBezTo>
                  <a:pt x="9040398" y="3252376"/>
                  <a:pt x="9057286" y="3258119"/>
                  <a:pt x="9070959" y="3269478"/>
                </a:cubicBezTo>
                <a:cubicBezTo>
                  <a:pt x="9084632" y="3280836"/>
                  <a:pt x="9091747" y="3297038"/>
                  <a:pt x="9092304" y="3318084"/>
                </a:cubicBezTo>
                <a:lnTo>
                  <a:pt x="8945543" y="3318084"/>
                </a:lnTo>
                <a:cubicBezTo>
                  <a:pt x="8949258" y="3296738"/>
                  <a:pt x="8957774" y="3280450"/>
                  <a:pt x="8971089" y="3269220"/>
                </a:cubicBezTo>
                <a:cubicBezTo>
                  <a:pt x="8984406" y="3257991"/>
                  <a:pt x="9000808" y="3252333"/>
                  <a:pt x="9020295" y="3252247"/>
                </a:cubicBezTo>
                <a:close/>
                <a:moveTo>
                  <a:pt x="4257796" y="3252247"/>
                </a:moveTo>
                <a:cubicBezTo>
                  <a:pt x="4277899" y="3252376"/>
                  <a:pt x="4294788" y="3258119"/>
                  <a:pt x="4308460" y="3269478"/>
                </a:cubicBezTo>
                <a:cubicBezTo>
                  <a:pt x="4322133" y="3280836"/>
                  <a:pt x="4329248" y="3297038"/>
                  <a:pt x="4329805" y="3318084"/>
                </a:cubicBezTo>
                <a:lnTo>
                  <a:pt x="4183044" y="3318084"/>
                </a:lnTo>
                <a:cubicBezTo>
                  <a:pt x="4186759" y="3296738"/>
                  <a:pt x="4195275" y="3280450"/>
                  <a:pt x="4208590" y="3269220"/>
                </a:cubicBezTo>
                <a:cubicBezTo>
                  <a:pt x="4221906" y="3257991"/>
                  <a:pt x="4238308" y="3252333"/>
                  <a:pt x="4257796" y="3252247"/>
                </a:cubicBezTo>
                <a:close/>
                <a:moveTo>
                  <a:pt x="3227496" y="3246075"/>
                </a:moveTo>
                <a:lnTo>
                  <a:pt x="3341339" y="3246075"/>
                </a:lnTo>
                <a:lnTo>
                  <a:pt x="3322137" y="3335915"/>
                </a:lnTo>
                <a:lnTo>
                  <a:pt x="3208294" y="3335915"/>
                </a:lnTo>
                <a:close/>
                <a:moveTo>
                  <a:pt x="7984814" y="3163779"/>
                </a:moveTo>
                <a:lnTo>
                  <a:pt x="7984814" y="3546455"/>
                </a:lnTo>
                <a:lnTo>
                  <a:pt x="8102086" y="3546455"/>
                </a:lnTo>
                <a:lnTo>
                  <a:pt x="8102086" y="3163779"/>
                </a:lnTo>
                <a:close/>
                <a:moveTo>
                  <a:pt x="4464984" y="3163779"/>
                </a:moveTo>
                <a:lnTo>
                  <a:pt x="4620660" y="3533425"/>
                </a:lnTo>
                <a:lnTo>
                  <a:pt x="4532878" y="3728192"/>
                </a:lnTo>
                <a:lnTo>
                  <a:pt x="4659065" y="3728192"/>
                </a:lnTo>
                <a:lnTo>
                  <a:pt x="4899095" y="3163779"/>
                </a:lnTo>
                <a:lnTo>
                  <a:pt x="4772222" y="3163779"/>
                </a:lnTo>
                <a:lnTo>
                  <a:pt x="4684441" y="3403123"/>
                </a:lnTo>
                <a:lnTo>
                  <a:pt x="4595972" y="3163779"/>
                </a:lnTo>
                <a:close/>
                <a:moveTo>
                  <a:pt x="5617661" y="3159664"/>
                </a:moveTo>
                <a:cubicBezTo>
                  <a:pt x="5591787" y="3159936"/>
                  <a:pt x="5568955" y="3165050"/>
                  <a:pt x="5549167" y="3175009"/>
                </a:cubicBezTo>
                <a:cubicBezTo>
                  <a:pt x="5529379" y="3184967"/>
                  <a:pt x="5513577" y="3198140"/>
                  <a:pt x="5501761" y="3214528"/>
                </a:cubicBezTo>
                <a:lnTo>
                  <a:pt x="5501761" y="3163779"/>
                </a:lnTo>
                <a:lnTo>
                  <a:pt x="5384489" y="3163779"/>
                </a:lnTo>
                <a:lnTo>
                  <a:pt x="5384489" y="3546455"/>
                </a:lnTo>
                <a:lnTo>
                  <a:pt x="5501761" y="3546455"/>
                </a:lnTo>
                <a:lnTo>
                  <a:pt x="5501761" y="3338658"/>
                </a:lnTo>
                <a:cubicBezTo>
                  <a:pt x="5502033" y="3312483"/>
                  <a:pt x="5508691" y="3292481"/>
                  <a:pt x="5521736" y="3278650"/>
                </a:cubicBezTo>
                <a:cubicBezTo>
                  <a:pt x="5534779" y="3264820"/>
                  <a:pt x="5552582" y="3257848"/>
                  <a:pt x="5575143" y="3257734"/>
                </a:cubicBezTo>
                <a:cubicBezTo>
                  <a:pt x="5597702" y="3257848"/>
                  <a:pt x="5615505" y="3264820"/>
                  <a:pt x="5628549" y="3278650"/>
                </a:cubicBezTo>
                <a:cubicBezTo>
                  <a:pt x="5641593" y="3292481"/>
                  <a:pt x="5648251" y="3312483"/>
                  <a:pt x="5648522" y="3338658"/>
                </a:cubicBezTo>
                <a:lnTo>
                  <a:pt x="5648522" y="3546455"/>
                </a:lnTo>
                <a:lnTo>
                  <a:pt x="5765108" y="3546455"/>
                </a:lnTo>
                <a:lnTo>
                  <a:pt x="5765108" y="3322884"/>
                </a:lnTo>
                <a:cubicBezTo>
                  <a:pt x="5764495" y="3271078"/>
                  <a:pt x="5750978" y="3231016"/>
                  <a:pt x="5724560" y="3202698"/>
                </a:cubicBezTo>
                <a:cubicBezTo>
                  <a:pt x="5698143" y="3174380"/>
                  <a:pt x="5662510" y="3160035"/>
                  <a:pt x="5617661" y="3159664"/>
                </a:cubicBezTo>
                <a:close/>
                <a:moveTo>
                  <a:pt x="9021667" y="3158292"/>
                </a:moveTo>
                <a:cubicBezTo>
                  <a:pt x="8963803" y="3158907"/>
                  <a:pt x="8917340" y="3176537"/>
                  <a:pt x="8882278" y="3211185"/>
                </a:cubicBezTo>
                <a:cubicBezTo>
                  <a:pt x="8847216" y="3245832"/>
                  <a:pt x="8829214" y="3293809"/>
                  <a:pt x="8828272" y="3355117"/>
                </a:cubicBezTo>
                <a:cubicBezTo>
                  <a:pt x="8829300" y="3416425"/>
                  <a:pt x="8847474" y="3464402"/>
                  <a:pt x="8882792" y="3499049"/>
                </a:cubicBezTo>
                <a:cubicBezTo>
                  <a:pt x="8918112" y="3533696"/>
                  <a:pt x="8964403" y="3551327"/>
                  <a:pt x="9021667" y="3551942"/>
                </a:cubicBezTo>
                <a:cubicBezTo>
                  <a:pt x="9069788" y="3551099"/>
                  <a:pt x="9109678" y="3538383"/>
                  <a:pt x="9141339" y="3513794"/>
                </a:cubicBezTo>
                <a:cubicBezTo>
                  <a:pt x="9173001" y="3489205"/>
                  <a:pt x="9193689" y="3457801"/>
                  <a:pt x="9203404" y="3419582"/>
                </a:cubicBezTo>
                <a:lnTo>
                  <a:pt x="9078588" y="3419582"/>
                </a:lnTo>
                <a:cubicBezTo>
                  <a:pt x="9073903" y="3430126"/>
                  <a:pt x="9066644" y="3438870"/>
                  <a:pt x="9056814" y="3445814"/>
                </a:cubicBezTo>
                <a:cubicBezTo>
                  <a:pt x="9046984" y="3452758"/>
                  <a:pt x="9033897" y="3456358"/>
                  <a:pt x="9017552" y="3456615"/>
                </a:cubicBezTo>
                <a:cubicBezTo>
                  <a:pt x="8998278" y="3456687"/>
                  <a:pt x="8981962" y="3450715"/>
                  <a:pt x="8968603" y="3438699"/>
                </a:cubicBezTo>
                <a:cubicBezTo>
                  <a:pt x="8955244" y="3426683"/>
                  <a:pt x="8947330" y="3408195"/>
                  <a:pt x="8944858" y="3383235"/>
                </a:cubicBezTo>
                <a:lnTo>
                  <a:pt x="9210262" y="3383235"/>
                </a:lnTo>
                <a:cubicBezTo>
                  <a:pt x="9211634" y="3371462"/>
                  <a:pt x="9212320" y="3360032"/>
                  <a:pt x="9212320" y="3348945"/>
                </a:cubicBezTo>
                <a:cubicBezTo>
                  <a:pt x="9211362" y="3289995"/>
                  <a:pt x="9193560" y="3243646"/>
                  <a:pt x="9158912" y="3209899"/>
                </a:cubicBezTo>
                <a:cubicBezTo>
                  <a:pt x="9124266" y="3176152"/>
                  <a:pt x="9078517" y="3158950"/>
                  <a:pt x="9021667" y="3158292"/>
                </a:cubicBezTo>
                <a:close/>
                <a:moveTo>
                  <a:pt x="7751261" y="3158292"/>
                </a:moveTo>
                <a:cubicBezTo>
                  <a:pt x="7700969" y="3159164"/>
                  <a:pt x="7662507" y="3170794"/>
                  <a:pt x="7635875" y="3193183"/>
                </a:cubicBezTo>
                <a:cubicBezTo>
                  <a:pt x="7609243" y="3215571"/>
                  <a:pt x="7595813" y="3243489"/>
                  <a:pt x="7595585" y="3276936"/>
                </a:cubicBezTo>
                <a:cubicBezTo>
                  <a:pt x="7596670" y="3311324"/>
                  <a:pt x="7607529" y="3336416"/>
                  <a:pt x="7628160" y="3352213"/>
                </a:cubicBezTo>
                <a:cubicBezTo>
                  <a:pt x="7648791" y="3368010"/>
                  <a:pt x="7672680" y="3379065"/>
                  <a:pt x="7699826" y="3385378"/>
                </a:cubicBezTo>
                <a:cubicBezTo>
                  <a:pt x="7726972" y="3391691"/>
                  <a:pt x="7750861" y="3397817"/>
                  <a:pt x="7771493" y="3403755"/>
                </a:cubicBezTo>
                <a:cubicBezTo>
                  <a:pt x="7792123" y="3409693"/>
                  <a:pt x="7802982" y="3419998"/>
                  <a:pt x="7804068" y="3434670"/>
                </a:cubicBezTo>
                <a:cubicBezTo>
                  <a:pt x="7804039" y="3443457"/>
                  <a:pt x="7800153" y="3450743"/>
                  <a:pt x="7792409" y="3456530"/>
                </a:cubicBezTo>
                <a:cubicBezTo>
                  <a:pt x="7784665" y="3462316"/>
                  <a:pt x="7773236" y="3465316"/>
                  <a:pt x="7758119" y="3465531"/>
                </a:cubicBezTo>
                <a:cubicBezTo>
                  <a:pt x="7741732" y="3465345"/>
                  <a:pt x="7728215" y="3461259"/>
                  <a:pt x="7717572" y="3453272"/>
                </a:cubicBezTo>
                <a:cubicBezTo>
                  <a:pt x="7706927" y="3445285"/>
                  <a:pt x="7700784" y="3434513"/>
                  <a:pt x="7699141" y="3420954"/>
                </a:cubicBezTo>
                <a:lnTo>
                  <a:pt x="7583240" y="3420954"/>
                </a:lnTo>
                <a:cubicBezTo>
                  <a:pt x="7586598" y="3458816"/>
                  <a:pt x="7603886" y="3489905"/>
                  <a:pt x="7635104" y="3514223"/>
                </a:cubicBezTo>
                <a:cubicBezTo>
                  <a:pt x="7666322" y="3538540"/>
                  <a:pt x="7707784" y="3551113"/>
                  <a:pt x="7759491" y="3551942"/>
                </a:cubicBezTo>
                <a:cubicBezTo>
                  <a:pt x="7807954" y="3551241"/>
                  <a:pt x="7845787" y="3540126"/>
                  <a:pt x="7872991" y="3518595"/>
                </a:cubicBezTo>
                <a:cubicBezTo>
                  <a:pt x="7900194" y="3497063"/>
                  <a:pt x="7914024" y="3469317"/>
                  <a:pt x="7914482" y="3435356"/>
                </a:cubicBezTo>
                <a:cubicBezTo>
                  <a:pt x="7912894" y="3400449"/>
                  <a:pt x="7901710" y="3374893"/>
                  <a:pt x="7880931" y="3358685"/>
                </a:cubicBezTo>
                <a:cubicBezTo>
                  <a:pt x="7860151" y="3342478"/>
                  <a:pt x="7836217" y="3331087"/>
                  <a:pt x="7809126" y="3324513"/>
                </a:cubicBezTo>
                <a:cubicBezTo>
                  <a:pt x="7782035" y="3317939"/>
                  <a:pt x="7758228" y="3311649"/>
                  <a:pt x="7737706" y="3305643"/>
                </a:cubicBezTo>
                <a:cubicBezTo>
                  <a:pt x="7717184" y="3299637"/>
                  <a:pt x="7706386" y="3289382"/>
                  <a:pt x="7705313" y="3274879"/>
                </a:cubicBezTo>
                <a:cubicBezTo>
                  <a:pt x="7705369" y="3265549"/>
                  <a:pt x="7709027" y="3258319"/>
                  <a:pt x="7716286" y="3253190"/>
                </a:cubicBezTo>
                <a:cubicBezTo>
                  <a:pt x="7723543" y="3248061"/>
                  <a:pt x="7734059" y="3245460"/>
                  <a:pt x="7747833" y="3245389"/>
                </a:cubicBezTo>
                <a:cubicBezTo>
                  <a:pt x="7764363" y="3245560"/>
                  <a:pt x="7777421" y="3249504"/>
                  <a:pt x="7787009" y="3257219"/>
                </a:cubicBezTo>
                <a:cubicBezTo>
                  <a:pt x="7796595" y="3264934"/>
                  <a:pt x="7802282" y="3275393"/>
                  <a:pt x="7804068" y="3288594"/>
                </a:cubicBezTo>
                <a:lnTo>
                  <a:pt x="7912424" y="3288594"/>
                </a:lnTo>
                <a:cubicBezTo>
                  <a:pt x="7908581" y="3250161"/>
                  <a:pt x="7893122" y="3219014"/>
                  <a:pt x="7866047" y="3195154"/>
                </a:cubicBezTo>
                <a:cubicBezTo>
                  <a:pt x="7838972" y="3171294"/>
                  <a:pt x="7800710" y="3159007"/>
                  <a:pt x="7751261" y="3158292"/>
                </a:cubicBezTo>
                <a:close/>
                <a:moveTo>
                  <a:pt x="7370261" y="3158292"/>
                </a:moveTo>
                <a:cubicBezTo>
                  <a:pt x="7319969" y="3159164"/>
                  <a:pt x="7281508" y="3170794"/>
                  <a:pt x="7254875" y="3193183"/>
                </a:cubicBezTo>
                <a:cubicBezTo>
                  <a:pt x="7228243" y="3215571"/>
                  <a:pt x="7214813" y="3243489"/>
                  <a:pt x="7214585" y="3276936"/>
                </a:cubicBezTo>
                <a:cubicBezTo>
                  <a:pt x="7215671" y="3311324"/>
                  <a:pt x="7226529" y="3336416"/>
                  <a:pt x="7247160" y="3352213"/>
                </a:cubicBezTo>
                <a:cubicBezTo>
                  <a:pt x="7267792" y="3368010"/>
                  <a:pt x="7291680" y="3379065"/>
                  <a:pt x="7318826" y="3385378"/>
                </a:cubicBezTo>
                <a:cubicBezTo>
                  <a:pt x="7345973" y="3391691"/>
                  <a:pt x="7369861" y="3397817"/>
                  <a:pt x="7390492" y="3403755"/>
                </a:cubicBezTo>
                <a:cubicBezTo>
                  <a:pt x="7411123" y="3409693"/>
                  <a:pt x="7421982" y="3419998"/>
                  <a:pt x="7423068" y="3434670"/>
                </a:cubicBezTo>
                <a:cubicBezTo>
                  <a:pt x="7423040" y="3443457"/>
                  <a:pt x="7419153" y="3450743"/>
                  <a:pt x="7411409" y="3456530"/>
                </a:cubicBezTo>
                <a:cubicBezTo>
                  <a:pt x="7403666" y="3462316"/>
                  <a:pt x="7392236" y="3465316"/>
                  <a:pt x="7377119" y="3465531"/>
                </a:cubicBezTo>
                <a:cubicBezTo>
                  <a:pt x="7360731" y="3465345"/>
                  <a:pt x="7347216" y="3461259"/>
                  <a:pt x="7336572" y="3453272"/>
                </a:cubicBezTo>
                <a:cubicBezTo>
                  <a:pt x="7325927" y="3445285"/>
                  <a:pt x="7319784" y="3434513"/>
                  <a:pt x="7318141" y="3420954"/>
                </a:cubicBezTo>
                <a:lnTo>
                  <a:pt x="7202240" y="3420954"/>
                </a:lnTo>
                <a:cubicBezTo>
                  <a:pt x="7205598" y="3458816"/>
                  <a:pt x="7222886" y="3489905"/>
                  <a:pt x="7254104" y="3514223"/>
                </a:cubicBezTo>
                <a:cubicBezTo>
                  <a:pt x="7285322" y="3538540"/>
                  <a:pt x="7326784" y="3551113"/>
                  <a:pt x="7378491" y="3551942"/>
                </a:cubicBezTo>
                <a:cubicBezTo>
                  <a:pt x="7426954" y="3551241"/>
                  <a:pt x="7464788" y="3540126"/>
                  <a:pt x="7491991" y="3518595"/>
                </a:cubicBezTo>
                <a:cubicBezTo>
                  <a:pt x="7519194" y="3497063"/>
                  <a:pt x="7533025" y="3469317"/>
                  <a:pt x="7533482" y="3435356"/>
                </a:cubicBezTo>
                <a:cubicBezTo>
                  <a:pt x="7531894" y="3400449"/>
                  <a:pt x="7520710" y="3374893"/>
                  <a:pt x="7499931" y="3358685"/>
                </a:cubicBezTo>
                <a:cubicBezTo>
                  <a:pt x="7479152" y="3342478"/>
                  <a:pt x="7455217" y="3331087"/>
                  <a:pt x="7428126" y="3324513"/>
                </a:cubicBezTo>
                <a:cubicBezTo>
                  <a:pt x="7401035" y="3317939"/>
                  <a:pt x="7377228" y="3311649"/>
                  <a:pt x="7356706" y="3305643"/>
                </a:cubicBezTo>
                <a:cubicBezTo>
                  <a:pt x="7336184" y="3299637"/>
                  <a:pt x="7325386" y="3289382"/>
                  <a:pt x="7324312" y="3274879"/>
                </a:cubicBezTo>
                <a:cubicBezTo>
                  <a:pt x="7324370" y="3265549"/>
                  <a:pt x="7328027" y="3258319"/>
                  <a:pt x="7335286" y="3253190"/>
                </a:cubicBezTo>
                <a:cubicBezTo>
                  <a:pt x="7342544" y="3248061"/>
                  <a:pt x="7353059" y="3245460"/>
                  <a:pt x="7366833" y="3245389"/>
                </a:cubicBezTo>
                <a:cubicBezTo>
                  <a:pt x="7383363" y="3245560"/>
                  <a:pt x="7396422" y="3249504"/>
                  <a:pt x="7406009" y="3257219"/>
                </a:cubicBezTo>
                <a:cubicBezTo>
                  <a:pt x="7415595" y="3264934"/>
                  <a:pt x="7421282" y="3275393"/>
                  <a:pt x="7423068" y="3288594"/>
                </a:cubicBezTo>
                <a:lnTo>
                  <a:pt x="7531424" y="3288594"/>
                </a:lnTo>
                <a:cubicBezTo>
                  <a:pt x="7527581" y="3250161"/>
                  <a:pt x="7512122" y="3219014"/>
                  <a:pt x="7485047" y="3195154"/>
                </a:cubicBezTo>
                <a:cubicBezTo>
                  <a:pt x="7457972" y="3171294"/>
                  <a:pt x="7419710" y="3159007"/>
                  <a:pt x="7370261" y="3158292"/>
                </a:cubicBezTo>
                <a:close/>
                <a:moveTo>
                  <a:pt x="6960229" y="3158292"/>
                </a:moveTo>
                <a:cubicBezTo>
                  <a:pt x="6922582" y="3158474"/>
                  <a:pt x="6888834" y="3166492"/>
                  <a:pt x="6858984" y="3182346"/>
                </a:cubicBezTo>
                <a:cubicBezTo>
                  <a:pt x="6829135" y="3198200"/>
                  <a:pt x="6805496" y="3220797"/>
                  <a:pt x="6788068" y="3250139"/>
                </a:cubicBezTo>
                <a:cubicBezTo>
                  <a:pt x="6770639" y="3279480"/>
                  <a:pt x="6761732" y="3314473"/>
                  <a:pt x="6761347" y="3355117"/>
                </a:cubicBezTo>
                <a:cubicBezTo>
                  <a:pt x="6761703" y="3395761"/>
                  <a:pt x="6770440" y="3430754"/>
                  <a:pt x="6787560" y="3460095"/>
                </a:cubicBezTo>
                <a:cubicBezTo>
                  <a:pt x="6804680" y="3489436"/>
                  <a:pt x="6828047" y="3512034"/>
                  <a:pt x="6857664" y="3527888"/>
                </a:cubicBezTo>
                <a:cubicBezTo>
                  <a:pt x="6887280" y="3543742"/>
                  <a:pt x="6921012" y="3551760"/>
                  <a:pt x="6958857" y="3551942"/>
                </a:cubicBezTo>
                <a:cubicBezTo>
                  <a:pt x="6996737" y="3551760"/>
                  <a:pt x="7030705" y="3543742"/>
                  <a:pt x="7060762" y="3527888"/>
                </a:cubicBezTo>
                <a:cubicBezTo>
                  <a:pt x="7090819" y="3512034"/>
                  <a:pt x="7114628" y="3489436"/>
                  <a:pt x="7132187" y="3460095"/>
                </a:cubicBezTo>
                <a:cubicBezTo>
                  <a:pt x="7149747" y="3430754"/>
                  <a:pt x="7158721" y="3395761"/>
                  <a:pt x="7159111" y="3355117"/>
                </a:cubicBezTo>
                <a:cubicBezTo>
                  <a:pt x="7158738" y="3314473"/>
                  <a:pt x="7149882" y="3279480"/>
                  <a:pt x="7132543" y="3250139"/>
                </a:cubicBezTo>
                <a:cubicBezTo>
                  <a:pt x="7115203" y="3220797"/>
                  <a:pt x="7091615" y="3198200"/>
                  <a:pt x="7061778" y="3182346"/>
                </a:cubicBezTo>
                <a:cubicBezTo>
                  <a:pt x="7031942" y="3166492"/>
                  <a:pt x="6998092" y="3158474"/>
                  <a:pt x="6960229" y="3158292"/>
                </a:cubicBezTo>
                <a:close/>
                <a:moveTo>
                  <a:pt x="6553169" y="3158292"/>
                </a:moveTo>
                <a:cubicBezTo>
                  <a:pt x="6524979" y="3158678"/>
                  <a:pt x="6500948" y="3164422"/>
                  <a:pt x="6481074" y="3175523"/>
                </a:cubicBezTo>
                <a:cubicBezTo>
                  <a:pt x="6461200" y="3186624"/>
                  <a:pt x="6445913" y="3200769"/>
                  <a:pt x="6435211" y="3217957"/>
                </a:cubicBezTo>
                <a:lnTo>
                  <a:pt x="6435211" y="3163779"/>
                </a:lnTo>
                <a:lnTo>
                  <a:pt x="6317940" y="3163779"/>
                </a:lnTo>
                <a:lnTo>
                  <a:pt x="6317940" y="3728878"/>
                </a:lnTo>
                <a:lnTo>
                  <a:pt x="6435211" y="3728878"/>
                </a:lnTo>
                <a:lnTo>
                  <a:pt x="6435211" y="3492963"/>
                </a:lnTo>
                <a:cubicBezTo>
                  <a:pt x="6445913" y="3509522"/>
                  <a:pt x="6461200" y="3523381"/>
                  <a:pt x="6481074" y="3534539"/>
                </a:cubicBezTo>
                <a:cubicBezTo>
                  <a:pt x="6500948" y="3545698"/>
                  <a:pt x="6524979" y="3551499"/>
                  <a:pt x="6553169" y="3551942"/>
                </a:cubicBezTo>
                <a:cubicBezTo>
                  <a:pt x="6584830" y="3551738"/>
                  <a:pt x="6613329" y="3543610"/>
                  <a:pt x="6638665" y="3527558"/>
                </a:cubicBezTo>
                <a:cubicBezTo>
                  <a:pt x="6664002" y="3511505"/>
                  <a:pt x="6684118" y="3488746"/>
                  <a:pt x="6699015" y="3459282"/>
                </a:cubicBezTo>
                <a:cubicBezTo>
                  <a:pt x="6713913" y="3429818"/>
                  <a:pt x="6721532" y="3394868"/>
                  <a:pt x="6721875" y="3354431"/>
                </a:cubicBezTo>
                <a:cubicBezTo>
                  <a:pt x="6721532" y="3314011"/>
                  <a:pt x="6713913" y="3279179"/>
                  <a:pt x="6699015" y="3249936"/>
                </a:cubicBezTo>
                <a:cubicBezTo>
                  <a:pt x="6684118" y="3220692"/>
                  <a:pt x="6664002" y="3198153"/>
                  <a:pt x="6638665" y="3182321"/>
                </a:cubicBezTo>
                <a:cubicBezTo>
                  <a:pt x="6613329" y="3166488"/>
                  <a:pt x="6584830" y="3158479"/>
                  <a:pt x="6553169" y="3158292"/>
                </a:cubicBezTo>
                <a:close/>
                <a:moveTo>
                  <a:pt x="5121904" y="3158292"/>
                </a:moveTo>
                <a:cubicBezTo>
                  <a:pt x="5084257" y="3158474"/>
                  <a:pt x="5050509" y="3166492"/>
                  <a:pt x="5020660" y="3182346"/>
                </a:cubicBezTo>
                <a:cubicBezTo>
                  <a:pt x="4990811" y="3198200"/>
                  <a:pt x="4967172" y="3220797"/>
                  <a:pt x="4949743" y="3250139"/>
                </a:cubicBezTo>
                <a:cubicBezTo>
                  <a:pt x="4932315" y="3279480"/>
                  <a:pt x="4923407" y="3314473"/>
                  <a:pt x="4923022" y="3355117"/>
                </a:cubicBezTo>
                <a:cubicBezTo>
                  <a:pt x="4923379" y="3395761"/>
                  <a:pt x="4932115" y="3430754"/>
                  <a:pt x="4949235" y="3460095"/>
                </a:cubicBezTo>
                <a:cubicBezTo>
                  <a:pt x="4966355" y="3489436"/>
                  <a:pt x="4989723" y="3512034"/>
                  <a:pt x="5019339" y="3527888"/>
                </a:cubicBezTo>
                <a:cubicBezTo>
                  <a:pt x="5048956" y="3543742"/>
                  <a:pt x="5082687" y="3551760"/>
                  <a:pt x="5120533" y="3551942"/>
                </a:cubicBezTo>
                <a:cubicBezTo>
                  <a:pt x="5158412" y="3551760"/>
                  <a:pt x="5192381" y="3543742"/>
                  <a:pt x="5222438" y="3527888"/>
                </a:cubicBezTo>
                <a:cubicBezTo>
                  <a:pt x="5252495" y="3512034"/>
                  <a:pt x="5276303" y="3489436"/>
                  <a:pt x="5293862" y="3460095"/>
                </a:cubicBezTo>
                <a:cubicBezTo>
                  <a:pt x="5311422" y="3430754"/>
                  <a:pt x="5320398" y="3395761"/>
                  <a:pt x="5320786" y="3355117"/>
                </a:cubicBezTo>
                <a:cubicBezTo>
                  <a:pt x="5320414" y="3314473"/>
                  <a:pt x="5311557" y="3279480"/>
                  <a:pt x="5294219" y="3250139"/>
                </a:cubicBezTo>
                <a:cubicBezTo>
                  <a:pt x="5276878" y="3220797"/>
                  <a:pt x="5253290" y="3198200"/>
                  <a:pt x="5223453" y="3182346"/>
                </a:cubicBezTo>
                <a:cubicBezTo>
                  <a:pt x="5193617" y="3166492"/>
                  <a:pt x="5159767" y="3158474"/>
                  <a:pt x="5121904" y="3158292"/>
                </a:cubicBezTo>
                <a:close/>
                <a:moveTo>
                  <a:pt x="4259169" y="3158292"/>
                </a:moveTo>
                <a:cubicBezTo>
                  <a:pt x="4201304" y="3158907"/>
                  <a:pt x="4154841" y="3176537"/>
                  <a:pt x="4119779" y="3211185"/>
                </a:cubicBezTo>
                <a:cubicBezTo>
                  <a:pt x="4084718" y="3245832"/>
                  <a:pt x="4066716" y="3293809"/>
                  <a:pt x="4065772" y="3355117"/>
                </a:cubicBezTo>
                <a:cubicBezTo>
                  <a:pt x="4066801" y="3416425"/>
                  <a:pt x="4084975" y="3464402"/>
                  <a:pt x="4120294" y="3499049"/>
                </a:cubicBezTo>
                <a:cubicBezTo>
                  <a:pt x="4155612" y="3533696"/>
                  <a:pt x="4201904" y="3551327"/>
                  <a:pt x="4259169" y="3551942"/>
                </a:cubicBezTo>
                <a:cubicBezTo>
                  <a:pt x="4307288" y="3551099"/>
                  <a:pt x="4347179" y="3538383"/>
                  <a:pt x="4378840" y="3513794"/>
                </a:cubicBezTo>
                <a:cubicBezTo>
                  <a:pt x="4410501" y="3489205"/>
                  <a:pt x="4431189" y="3457801"/>
                  <a:pt x="4440905" y="3419582"/>
                </a:cubicBezTo>
                <a:lnTo>
                  <a:pt x="4316089" y="3419582"/>
                </a:lnTo>
                <a:cubicBezTo>
                  <a:pt x="4311404" y="3430126"/>
                  <a:pt x="4304145" y="3438870"/>
                  <a:pt x="4294315" y="3445814"/>
                </a:cubicBezTo>
                <a:cubicBezTo>
                  <a:pt x="4284485" y="3452758"/>
                  <a:pt x="4271399" y="3456358"/>
                  <a:pt x="4255053" y="3456615"/>
                </a:cubicBezTo>
                <a:cubicBezTo>
                  <a:pt x="4235779" y="3456687"/>
                  <a:pt x="4219463" y="3450715"/>
                  <a:pt x="4206104" y="3438699"/>
                </a:cubicBezTo>
                <a:cubicBezTo>
                  <a:pt x="4192745" y="3426683"/>
                  <a:pt x="4184830" y="3408195"/>
                  <a:pt x="4182358" y="3383235"/>
                </a:cubicBezTo>
                <a:lnTo>
                  <a:pt x="4447763" y="3383235"/>
                </a:lnTo>
                <a:cubicBezTo>
                  <a:pt x="4449134" y="3371462"/>
                  <a:pt x="4449820" y="3360032"/>
                  <a:pt x="4449820" y="3348945"/>
                </a:cubicBezTo>
                <a:cubicBezTo>
                  <a:pt x="4448864" y="3289995"/>
                  <a:pt x="4431060" y="3243646"/>
                  <a:pt x="4396413" y="3209899"/>
                </a:cubicBezTo>
                <a:cubicBezTo>
                  <a:pt x="4361766" y="3176152"/>
                  <a:pt x="4316018" y="3158950"/>
                  <a:pt x="4259169" y="3158292"/>
                </a:cubicBezTo>
                <a:close/>
                <a:moveTo>
                  <a:pt x="8651564" y="3038963"/>
                </a:moveTo>
                <a:lnTo>
                  <a:pt x="8651564" y="3546455"/>
                </a:lnTo>
                <a:lnTo>
                  <a:pt x="8768836" y="3546455"/>
                </a:lnTo>
                <a:lnTo>
                  <a:pt x="8768836" y="3038963"/>
                </a:lnTo>
                <a:close/>
                <a:moveTo>
                  <a:pt x="8184839" y="3038963"/>
                </a:moveTo>
                <a:lnTo>
                  <a:pt x="8184839" y="3546455"/>
                </a:lnTo>
                <a:lnTo>
                  <a:pt x="8302111" y="3546455"/>
                </a:lnTo>
                <a:lnTo>
                  <a:pt x="8302111" y="3492963"/>
                </a:lnTo>
                <a:cubicBezTo>
                  <a:pt x="8312812" y="3510122"/>
                  <a:pt x="8328099" y="3524152"/>
                  <a:pt x="8347974" y="3535054"/>
                </a:cubicBezTo>
                <a:cubicBezTo>
                  <a:pt x="8367848" y="3545955"/>
                  <a:pt x="8391879" y="3551584"/>
                  <a:pt x="8420068" y="3551942"/>
                </a:cubicBezTo>
                <a:cubicBezTo>
                  <a:pt x="8451730" y="3551738"/>
                  <a:pt x="8480228" y="3543610"/>
                  <a:pt x="8505564" y="3527558"/>
                </a:cubicBezTo>
                <a:cubicBezTo>
                  <a:pt x="8530901" y="3511505"/>
                  <a:pt x="8551018" y="3488746"/>
                  <a:pt x="8565915" y="3459282"/>
                </a:cubicBezTo>
                <a:cubicBezTo>
                  <a:pt x="8580812" y="3429818"/>
                  <a:pt x="8588432" y="3394868"/>
                  <a:pt x="8588775" y="3354431"/>
                </a:cubicBezTo>
                <a:cubicBezTo>
                  <a:pt x="8587660" y="3293452"/>
                  <a:pt x="8571372" y="3245675"/>
                  <a:pt x="8539912" y="3211099"/>
                </a:cubicBezTo>
                <a:cubicBezTo>
                  <a:pt x="8508451" y="3176523"/>
                  <a:pt x="8468503" y="3158921"/>
                  <a:pt x="8420068" y="3158292"/>
                </a:cubicBezTo>
                <a:cubicBezTo>
                  <a:pt x="8392479" y="3158635"/>
                  <a:pt x="8368619" y="3164293"/>
                  <a:pt x="8348488" y="3175266"/>
                </a:cubicBezTo>
                <a:cubicBezTo>
                  <a:pt x="8328357" y="3186239"/>
                  <a:pt x="8312898" y="3200469"/>
                  <a:pt x="8302111" y="3217957"/>
                </a:cubicBezTo>
                <a:lnTo>
                  <a:pt x="8302111" y="3038963"/>
                </a:lnTo>
                <a:close/>
                <a:moveTo>
                  <a:pt x="6114561" y="3038963"/>
                </a:moveTo>
                <a:lnTo>
                  <a:pt x="6114561" y="3216585"/>
                </a:lnTo>
                <a:cubicBezTo>
                  <a:pt x="6102617" y="3198855"/>
                  <a:pt x="6086386" y="3184767"/>
                  <a:pt x="6065870" y="3174323"/>
                </a:cubicBezTo>
                <a:cubicBezTo>
                  <a:pt x="6045353" y="3163879"/>
                  <a:pt x="6022264" y="3158535"/>
                  <a:pt x="5996604" y="3158292"/>
                </a:cubicBezTo>
                <a:cubicBezTo>
                  <a:pt x="5964943" y="3158479"/>
                  <a:pt x="5936444" y="3166488"/>
                  <a:pt x="5911107" y="3182321"/>
                </a:cubicBezTo>
                <a:cubicBezTo>
                  <a:pt x="5885771" y="3198153"/>
                  <a:pt x="5865654" y="3220692"/>
                  <a:pt x="5850757" y="3249936"/>
                </a:cubicBezTo>
                <a:cubicBezTo>
                  <a:pt x="5835860" y="3279179"/>
                  <a:pt x="5828240" y="3314011"/>
                  <a:pt x="5827897" y="3354431"/>
                </a:cubicBezTo>
                <a:cubicBezTo>
                  <a:pt x="5828240" y="3394868"/>
                  <a:pt x="5835860" y="3429818"/>
                  <a:pt x="5850757" y="3459282"/>
                </a:cubicBezTo>
                <a:cubicBezTo>
                  <a:pt x="5865654" y="3488746"/>
                  <a:pt x="5885771" y="3511505"/>
                  <a:pt x="5911107" y="3527558"/>
                </a:cubicBezTo>
                <a:cubicBezTo>
                  <a:pt x="5936444" y="3543610"/>
                  <a:pt x="5964943" y="3551738"/>
                  <a:pt x="5996604" y="3551942"/>
                </a:cubicBezTo>
                <a:cubicBezTo>
                  <a:pt x="6024793" y="3551613"/>
                  <a:pt x="6048825" y="3545927"/>
                  <a:pt x="6068699" y="3534882"/>
                </a:cubicBezTo>
                <a:cubicBezTo>
                  <a:pt x="6088572" y="3523838"/>
                  <a:pt x="6103860" y="3509408"/>
                  <a:pt x="6114561" y="3491591"/>
                </a:cubicBezTo>
                <a:lnTo>
                  <a:pt x="6114561" y="3546455"/>
                </a:lnTo>
                <a:lnTo>
                  <a:pt x="6231833" y="3546455"/>
                </a:lnTo>
                <a:lnTo>
                  <a:pt x="6231833" y="3038963"/>
                </a:lnTo>
                <a:close/>
                <a:moveTo>
                  <a:pt x="3622364" y="3038963"/>
                </a:moveTo>
                <a:lnTo>
                  <a:pt x="3622364" y="3546455"/>
                </a:lnTo>
                <a:lnTo>
                  <a:pt x="3739636" y="3546455"/>
                </a:lnTo>
                <a:lnTo>
                  <a:pt x="3739636" y="3492963"/>
                </a:lnTo>
                <a:cubicBezTo>
                  <a:pt x="3750338" y="3510122"/>
                  <a:pt x="3765625" y="3524152"/>
                  <a:pt x="3785499" y="3535054"/>
                </a:cubicBezTo>
                <a:cubicBezTo>
                  <a:pt x="3805373" y="3545955"/>
                  <a:pt x="3829405" y="3551584"/>
                  <a:pt x="3857594" y="3551942"/>
                </a:cubicBezTo>
                <a:cubicBezTo>
                  <a:pt x="3889255" y="3551738"/>
                  <a:pt x="3917754" y="3543610"/>
                  <a:pt x="3943090" y="3527558"/>
                </a:cubicBezTo>
                <a:cubicBezTo>
                  <a:pt x="3968427" y="3511505"/>
                  <a:pt x="3988544" y="3488746"/>
                  <a:pt x="4003441" y="3459282"/>
                </a:cubicBezTo>
                <a:cubicBezTo>
                  <a:pt x="4018338" y="3429818"/>
                  <a:pt x="4025958" y="3394868"/>
                  <a:pt x="4026301" y="3354431"/>
                </a:cubicBezTo>
                <a:cubicBezTo>
                  <a:pt x="4025186" y="3293452"/>
                  <a:pt x="4008899" y="3245675"/>
                  <a:pt x="3977438" y="3211099"/>
                </a:cubicBezTo>
                <a:cubicBezTo>
                  <a:pt x="3945977" y="3176523"/>
                  <a:pt x="3906029" y="3158921"/>
                  <a:pt x="3857594" y="3158292"/>
                </a:cubicBezTo>
                <a:cubicBezTo>
                  <a:pt x="3830005" y="3158635"/>
                  <a:pt x="3806145" y="3164293"/>
                  <a:pt x="3786014" y="3175266"/>
                </a:cubicBezTo>
                <a:cubicBezTo>
                  <a:pt x="3765883" y="3186239"/>
                  <a:pt x="3750423" y="3200469"/>
                  <a:pt x="3739636" y="3217957"/>
                </a:cubicBezTo>
                <a:lnTo>
                  <a:pt x="3739636" y="3038963"/>
                </a:lnTo>
                <a:close/>
                <a:moveTo>
                  <a:pt x="3161659" y="3038963"/>
                </a:moveTo>
                <a:lnTo>
                  <a:pt x="3139714" y="3140462"/>
                </a:lnTo>
                <a:lnTo>
                  <a:pt x="3018327" y="3140462"/>
                </a:lnTo>
                <a:lnTo>
                  <a:pt x="3018327" y="3246075"/>
                </a:lnTo>
                <a:lnTo>
                  <a:pt x="3117768" y="3246075"/>
                </a:lnTo>
                <a:lnTo>
                  <a:pt x="3098566" y="3335915"/>
                </a:lnTo>
                <a:lnTo>
                  <a:pt x="2974436" y="3335915"/>
                </a:lnTo>
                <a:lnTo>
                  <a:pt x="2974436" y="3441528"/>
                </a:lnTo>
                <a:lnTo>
                  <a:pt x="3075934" y="3441528"/>
                </a:lnTo>
                <a:lnTo>
                  <a:pt x="3053303" y="3546455"/>
                </a:lnTo>
                <a:lnTo>
                  <a:pt x="3163031" y="3546455"/>
                </a:lnTo>
                <a:lnTo>
                  <a:pt x="3185662" y="3441528"/>
                </a:lnTo>
                <a:lnTo>
                  <a:pt x="3299505" y="3441528"/>
                </a:lnTo>
                <a:lnTo>
                  <a:pt x="3276874" y="3546455"/>
                </a:lnTo>
                <a:lnTo>
                  <a:pt x="3386602" y="3546455"/>
                </a:lnTo>
                <a:lnTo>
                  <a:pt x="3409233" y="3441528"/>
                </a:lnTo>
                <a:lnTo>
                  <a:pt x="3514161" y="3441528"/>
                </a:lnTo>
                <a:lnTo>
                  <a:pt x="3514161" y="3335915"/>
                </a:lnTo>
                <a:lnTo>
                  <a:pt x="3431864" y="3335915"/>
                </a:lnTo>
                <a:lnTo>
                  <a:pt x="3451067" y="3246075"/>
                </a:lnTo>
                <a:lnTo>
                  <a:pt x="3558052" y="3246075"/>
                </a:lnTo>
                <a:lnTo>
                  <a:pt x="3558052" y="3140462"/>
                </a:lnTo>
                <a:lnTo>
                  <a:pt x="3473013" y="3140462"/>
                </a:lnTo>
                <a:lnTo>
                  <a:pt x="3494958" y="3038963"/>
                </a:lnTo>
                <a:lnTo>
                  <a:pt x="3385230" y="3038963"/>
                </a:lnTo>
                <a:lnTo>
                  <a:pt x="3363284" y="3140462"/>
                </a:lnTo>
                <a:lnTo>
                  <a:pt x="3249442" y="3140462"/>
                </a:lnTo>
                <a:lnTo>
                  <a:pt x="3271387" y="3038963"/>
                </a:lnTo>
                <a:close/>
                <a:moveTo>
                  <a:pt x="8043793" y="2997130"/>
                </a:moveTo>
                <a:cubicBezTo>
                  <a:pt x="8022576" y="2997558"/>
                  <a:pt x="8005688" y="3003730"/>
                  <a:pt x="7993129" y="3015646"/>
                </a:cubicBezTo>
                <a:cubicBezTo>
                  <a:pt x="7980571" y="3027562"/>
                  <a:pt x="7974141" y="3042649"/>
                  <a:pt x="7973841" y="3060909"/>
                </a:cubicBezTo>
                <a:cubicBezTo>
                  <a:pt x="7974141" y="3078840"/>
                  <a:pt x="7980571" y="3093727"/>
                  <a:pt x="7993129" y="3105571"/>
                </a:cubicBezTo>
                <a:cubicBezTo>
                  <a:pt x="8005688" y="3117416"/>
                  <a:pt x="8022576" y="3123560"/>
                  <a:pt x="8043793" y="3124003"/>
                </a:cubicBezTo>
                <a:cubicBezTo>
                  <a:pt x="8064681" y="3123560"/>
                  <a:pt x="8081369" y="3117416"/>
                  <a:pt x="8093856" y="3105571"/>
                </a:cubicBezTo>
                <a:cubicBezTo>
                  <a:pt x="8106344" y="3093727"/>
                  <a:pt x="8112745" y="3078840"/>
                  <a:pt x="8113059" y="3060909"/>
                </a:cubicBezTo>
                <a:cubicBezTo>
                  <a:pt x="8112745" y="3042649"/>
                  <a:pt x="8106344" y="3027562"/>
                  <a:pt x="8093856" y="3015646"/>
                </a:cubicBezTo>
                <a:cubicBezTo>
                  <a:pt x="8081369" y="3003730"/>
                  <a:pt x="8064681" y="2997558"/>
                  <a:pt x="8043793" y="2997130"/>
                </a:cubicBezTo>
                <a:close/>
                <a:moveTo>
                  <a:pt x="0" y="0"/>
                </a:moveTo>
                <a:lnTo>
                  <a:pt x="12192000" y="0"/>
                </a:lnTo>
                <a:lnTo>
                  <a:pt x="12192000" y="6858000"/>
                </a:lnTo>
                <a:lnTo>
                  <a:pt x="0" y="6858000"/>
                </a:lnTo>
                <a:lnTo>
                  <a:pt x="0" y="5746830"/>
                </a:lnTo>
                <a:lnTo>
                  <a:pt x="1218566" y="5746830"/>
                </a:lnTo>
                <a:lnTo>
                  <a:pt x="1218566" y="6857502"/>
                </a:lnTo>
                <a:lnTo>
                  <a:pt x="1723635" y="6857502"/>
                </a:lnTo>
                <a:lnTo>
                  <a:pt x="1723635" y="5746830"/>
                </a:lnTo>
                <a:lnTo>
                  <a:pt x="11925503" y="5746830"/>
                </a:lnTo>
                <a:lnTo>
                  <a:pt x="12191048" y="5284283"/>
                </a:lnTo>
                <a:lnTo>
                  <a:pt x="12191048" y="5283585"/>
                </a:lnTo>
                <a:lnTo>
                  <a:pt x="0" y="5283585"/>
                </a:lnTo>
                <a:close/>
              </a:path>
            </a:pathLst>
          </a:custGeom>
          <a:solidFill>
            <a:srgbClr val="404040"/>
          </a:solidFill>
        </p:spPr>
        <p:txBody>
          <a:bodyPr wrap="square" anchor="t">
            <a:noAutofit/>
          </a:bodyPr>
          <a:lstStyle>
            <a:lvl1pPr algn="ctr">
              <a:defRPr>
                <a:solidFill>
                  <a:schemeClr val="bg1"/>
                </a:solidFill>
              </a:defRPr>
            </a:lvl1pPr>
          </a:lstStyle>
          <a:p>
            <a:r>
              <a:rPr lang="en-US"/>
              <a:t>Click icon to add picture</a:t>
            </a:r>
            <a:endParaRPr lang="en-IN" dirty="0"/>
          </a:p>
        </p:txBody>
      </p:sp>
      <p:sp>
        <p:nvSpPr>
          <p:cNvPr id="15" name="TextBox 14">
            <a:extLst>
              <a:ext uri="{FF2B5EF4-FFF2-40B4-BE49-F238E27FC236}">
                <a16:creationId xmlns:a16="http://schemas.microsoft.com/office/drawing/2014/main" id="{683EF7FD-5442-4893-9065-4B94B3FA9E8B}"/>
              </a:ext>
            </a:extLst>
          </p:cNvPr>
          <p:cNvSpPr txBox="1"/>
          <p:nvPr userDrawn="1"/>
        </p:nvSpPr>
        <p:spPr>
          <a:xfrm>
            <a:off x="620815" y="2967335"/>
            <a:ext cx="10950371" cy="923330"/>
          </a:xfrm>
          <a:prstGeom prst="rect">
            <a:avLst/>
          </a:prstGeom>
          <a:noFill/>
        </p:spPr>
        <p:txBody>
          <a:bodyPr wrap="square" rtlCol="0">
            <a:spAutoFit/>
          </a:bodyPr>
          <a:lstStyle/>
          <a:p>
            <a:pPr algn="ctr"/>
            <a:r>
              <a:rPr lang="en-IN" sz="5400" b="1" dirty="0">
                <a:solidFill>
                  <a:schemeClr val="bg1"/>
                </a:solidFill>
                <a:latin typeface="Poppins" panose="00000500000000000000" pitchFamily="50" charset="0"/>
                <a:cs typeface="Poppins" panose="00000500000000000000" pitchFamily="50" charset="0"/>
              </a:rPr>
              <a:t>#beyondpossible</a:t>
            </a:r>
          </a:p>
        </p:txBody>
      </p:sp>
      <p:pic>
        <p:nvPicPr>
          <p:cNvPr id="20" name="Graphic 19">
            <a:extLst>
              <a:ext uri="{FF2B5EF4-FFF2-40B4-BE49-F238E27FC236}">
                <a16:creationId xmlns:a16="http://schemas.microsoft.com/office/drawing/2014/main" id="{C025E687-DDB5-4BC9-B921-C7AEB23DDD2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5284020"/>
            <a:ext cx="12192000" cy="1573980"/>
          </a:xfrm>
          <a:prstGeom prst="rect">
            <a:avLst/>
          </a:prstGeom>
        </p:spPr>
      </p:pic>
      <p:sp>
        <p:nvSpPr>
          <p:cNvPr id="21" name="Text Placeholder 9">
            <a:extLst>
              <a:ext uri="{FF2B5EF4-FFF2-40B4-BE49-F238E27FC236}">
                <a16:creationId xmlns:a16="http://schemas.microsoft.com/office/drawing/2014/main" id="{817B881A-ADDF-4734-A8CB-4A5FC797E0C4}"/>
              </a:ext>
            </a:extLst>
          </p:cNvPr>
          <p:cNvSpPr>
            <a:spLocks noGrp="1"/>
          </p:cNvSpPr>
          <p:nvPr>
            <p:ph type="body" sz="quarter" idx="10" hasCustomPrompt="1"/>
          </p:nvPr>
        </p:nvSpPr>
        <p:spPr>
          <a:xfrm>
            <a:off x="7258051" y="5961343"/>
            <a:ext cx="4686298" cy="485518"/>
          </a:xfrm>
          <a:prstGeom prst="rect">
            <a:avLst/>
          </a:prstGeom>
          <a:noFill/>
        </p:spPr>
        <p:txBody>
          <a:bodyPr wrap="square" rtlCol="0">
            <a:spAutoFit/>
          </a:bodyPr>
          <a:lstStyle>
            <a:lvl1pPr marL="0" indent="0">
              <a:buNone/>
              <a:defRPr lang="en-US" sz="1400" b="1" dirty="0" smtClean="0">
                <a:solidFill>
                  <a:schemeClr val="bg1"/>
                </a:solidFill>
                <a:latin typeface="Poppins" panose="00000500000000000000" pitchFamily="50" charset="0"/>
                <a:cs typeface="Poppins" panose="00000500000000000000" pitchFamily="50" charset="0"/>
              </a:defRPr>
            </a:lvl1pPr>
            <a:lvl2pPr>
              <a:defRPr lang="en-US" sz="1800" dirty="0" smtClean="0"/>
            </a:lvl2pPr>
            <a:lvl3pPr>
              <a:defRPr lang="en-US" sz="1800" dirty="0" smtClean="0"/>
            </a:lvl3pPr>
            <a:lvl4pPr>
              <a:defRPr lang="en-US" dirty="0" smtClean="0"/>
            </a:lvl4pPr>
            <a:lvl5pPr>
              <a:defRPr lang="en-IN" dirty="0"/>
            </a:lvl5pPr>
          </a:lstStyle>
          <a:p>
            <a:r>
              <a:rPr lang="en-US" sz="1400" b="1" dirty="0">
                <a:solidFill>
                  <a:schemeClr val="bg1"/>
                </a:solidFill>
                <a:latin typeface="Poppins" panose="00000500000000000000" pitchFamily="50" charset="0"/>
                <a:cs typeface="Poppins" panose="00000500000000000000" pitchFamily="50" charset="0"/>
              </a:rPr>
              <a:t>The only way to discover the limits of the possible is to go beyond them into the impossible.</a:t>
            </a:r>
            <a:endParaRPr lang="en-IN" sz="1400" b="1" dirty="0">
              <a:solidFill>
                <a:schemeClr val="bg1"/>
              </a:solidFill>
              <a:latin typeface="Poppins" panose="00000500000000000000" pitchFamily="50" charset="0"/>
              <a:cs typeface="Poppins" panose="00000500000000000000" pitchFamily="50" charset="0"/>
            </a:endParaRPr>
          </a:p>
        </p:txBody>
      </p:sp>
      <p:sp>
        <p:nvSpPr>
          <p:cNvPr id="22" name="Text Placeholder 15">
            <a:extLst>
              <a:ext uri="{FF2B5EF4-FFF2-40B4-BE49-F238E27FC236}">
                <a16:creationId xmlns:a16="http://schemas.microsoft.com/office/drawing/2014/main" id="{B318478B-5341-407A-9A93-76BB97567AF9}"/>
              </a:ext>
            </a:extLst>
          </p:cNvPr>
          <p:cNvSpPr>
            <a:spLocks noGrp="1"/>
          </p:cNvSpPr>
          <p:nvPr>
            <p:ph type="body" sz="quarter" idx="11" hasCustomPrompt="1"/>
          </p:nvPr>
        </p:nvSpPr>
        <p:spPr>
          <a:xfrm>
            <a:off x="7258049" y="6482998"/>
            <a:ext cx="4686297" cy="248914"/>
          </a:xfrm>
          <a:prstGeom prst="rect">
            <a:avLst/>
          </a:prstGeom>
          <a:noFill/>
        </p:spPr>
        <p:txBody>
          <a:bodyPr wrap="square" rtlCol="0">
            <a:spAutoFit/>
          </a:bodyPr>
          <a:lstStyle>
            <a:lvl1pPr marL="0" indent="0">
              <a:buNone/>
              <a:defRPr lang="en-US" sz="1100" dirty="0" smtClean="0">
                <a:solidFill>
                  <a:schemeClr val="bg1"/>
                </a:solidFill>
                <a:latin typeface="Poppins" panose="00000500000000000000" pitchFamily="50" charset="0"/>
                <a:cs typeface="Poppins" panose="00000500000000000000" pitchFamily="50" charset="0"/>
              </a:defRPr>
            </a:lvl1pPr>
            <a:lvl2pPr>
              <a:defRPr lang="en-US" sz="1800" dirty="0" smtClean="0"/>
            </a:lvl2pPr>
            <a:lvl3pPr>
              <a:defRPr lang="en-US" sz="1800" dirty="0" smtClean="0"/>
            </a:lvl3pPr>
            <a:lvl4pPr>
              <a:defRPr lang="en-US" dirty="0" smtClean="0"/>
            </a:lvl4pPr>
            <a:lvl5pPr>
              <a:defRPr lang="en-IN" dirty="0"/>
            </a:lvl5pPr>
          </a:lstStyle>
          <a:p>
            <a:r>
              <a:rPr lang="en-US" sz="1100" dirty="0">
                <a:solidFill>
                  <a:schemeClr val="bg1"/>
                </a:solidFill>
                <a:latin typeface="Poppins" panose="00000500000000000000" pitchFamily="50" charset="0"/>
                <a:cs typeface="Poppins" panose="00000500000000000000" pitchFamily="50" charset="0"/>
              </a:rPr>
              <a:t>- Arthur C. Clarke</a:t>
            </a:r>
            <a:endParaRPr lang="en-IN" sz="1100" dirty="0">
              <a:solidFill>
                <a:schemeClr val="bg1"/>
              </a:solidFill>
              <a:latin typeface="Poppins" panose="00000500000000000000" pitchFamily="50" charset="0"/>
              <a:cs typeface="Poppins" panose="00000500000000000000" pitchFamily="50" charset="0"/>
            </a:endParaRPr>
          </a:p>
        </p:txBody>
      </p:sp>
    </p:spTree>
    <p:extLst>
      <p:ext uri="{BB962C8B-B14F-4D97-AF65-F5344CB8AC3E}">
        <p14:creationId xmlns:p14="http://schemas.microsoft.com/office/powerpoint/2010/main" val="1432182537"/>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pic>
        <p:nvPicPr>
          <p:cNvPr id="21" name="Graphic 19">
            <a:extLst>
              <a:ext uri="{FF2B5EF4-FFF2-40B4-BE49-F238E27FC236}">
                <a16:creationId xmlns:a16="http://schemas.microsoft.com/office/drawing/2014/main" id="{B8ABA196-7481-44C2-8444-A220A32A8B5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48184"/>
            <a:ext cx="4939470" cy="6455638"/>
          </a:xfrm>
          <a:prstGeom prst="rect">
            <a:avLst/>
          </a:prstGeom>
        </p:spPr>
      </p:pic>
      <p:sp>
        <p:nvSpPr>
          <p:cNvPr id="28" name="Picture Placeholder 27">
            <a:extLst>
              <a:ext uri="{FF2B5EF4-FFF2-40B4-BE49-F238E27FC236}">
                <a16:creationId xmlns:a16="http://schemas.microsoft.com/office/drawing/2014/main" id="{39DBF7A2-A971-4EB3-9815-2A86E1C5F848}"/>
              </a:ext>
            </a:extLst>
          </p:cNvPr>
          <p:cNvSpPr>
            <a:spLocks noGrp="1"/>
          </p:cNvSpPr>
          <p:nvPr>
            <p:ph type="pic" sz="quarter" idx="10"/>
          </p:nvPr>
        </p:nvSpPr>
        <p:spPr>
          <a:xfrm>
            <a:off x="-1" y="55563"/>
            <a:ext cx="4940440" cy="6448259"/>
          </a:xfrm>
          <a:custGeom>
            <a:avLst/>
            <a:gdLst>
              <a:gd name="connsiteX0" fmla="*/ 0 w 4940300"/>
              <a:gd name="connsiteY0" fmla="*/ 0 h 6434137"/>
              <a:gd name="connsiteX1" fmla="*/ 4285858 w 4940300"/>
              <a:gd name="connsiteY1" fmla="*/ 0 h 6434137"/>
              <a:gd name="connsiteX2" fmla="*/ 4940300 w 4940300"/>
              <a:gd name="connsiteY2" fmla="*/ 654442 h 6434137"/>
              <a:gd name="connsiteX3" fmla="*/ 4940300 w 4940300"/>
              <a:gd name="connsiteY3" fmla="*/ 6434137 h 6434137"/>
              <a:gd name="connsiteX4" fmla="*/ 0 w 4940300"/>
              <a:gd name="connsiteY4" fmla="*/ 6434137 h 6434137"/>
              <a:gd name="connsiteX5" fmla="*/ 0 w 4940300"/>
              <a:gd name="connsiteY5" fmla="*/ 0 h 6434137"/>
              <a:gd name="connsiteX0" fmla="*/ 0 w 4940300"/>
              <a:gd name="connsiteY0" fmla="*/ 0 h 6434137"/>
              <a:gd name="connsiteX1" fmla="*/ 4285858 w 4940300"/>
              <a:gd name="connsiteY1" fmla="*/ 0 h 6434137"/>
              <a:gd name="connsiteX2" fmla="*/ 4940300 w 4940300"/>
              <a:gd name="connsiteY2" fmla="*/ 1101703 h 6434137"/>
              <a:gd name="connsiteX3" fmla="*/ 4940300 w 4940300"/>
              <a:gd name="connsiteY3" fmla="*/ 6434137 h 6434137"/>
              <a:gd name="connsiteX4" fmla="*/ 0 w 4940300"/>
              <a:gd name="connsiteY4" fmla="*/ 6434137 h 6434137"/>
              <a:gd name="connsiteX5" fmla="*/ 0 w 4940300"/>
              <a:gd name="connsiteY5" fmla="*/ 0 h 6434137"/>
              <a:gd name="connsiteX0" fmla="*/ 0 w 4997450"/>
              <a:gd name="connsiteY0" fmla="*/ 0 h 6434137"/>
              <a:gd name="connsiteX1" fmla="*/ 4285858 w 4997450"/>
              <a:gd name="connsiteY1" fmla="*/ 0 h 6434137"/>
              <a:gd name="connsiteX2" fmla="*/ 4997450 w 4997450"/>
              <a:gd name="connsiteY2" fmla="*/ 1069953 h 6434137"/>
              <a:gd name="connsiteX3" fmla="*/ 4940300 w 4997450"/>
              <a:gd name="connsiteY3" fmla="*/ 6434137 h 6434137"/>
              <a:gd name="connsiteX4" fmla="*/ 0 w 4997450"/>
              <a:gd name="connsiteY4" fmla="*/ 6434137 h 6434137"/>
              <a:gd name="connsiteX5" fmla="*/ 0 w 4997450"/>
              <a:gd name="connsiteY5" fmla="*/ 0 h 6434137"/>
              <a:gd name="connsiteX0" fmla="*/ 0 w 4943475"/>
              <a:gd name="connsiteY0" fmla="*/ 0 h 6434137"/>
              <a:gd name="connsiteX1" fmla="*/ 4285858 w 4943475"/>
              <a:gd name="connsiteY1" fmla="*/ 0 h 6434137"/>
              <a:gd name="connsiteX2" fmla="*/ 4943475 w 4943475"/>
              <a:gd name="connsiteY2" fmla="*/ 1085828 h 6434137"/>
              <a:gd name="connsiteX3" fmla="*/ 4940300 w 4943475"/>
              <a:gd name="connsiteY3" fmla="*/ 6434137 h 6434137"/>
              <a:gd name="connsiteX4" fmla="*/ 0 w 4943475"/>
              <a:gd name="connsiteY4" fmla="*/ 6434137 h 6434137"/>
              <a:gd name="connsiteX5" fmla="*/ 0 w 4943475"/>
              <a:gd name="connsiteY5" fmla="*/ 0 h 6434137"/>
              <a:gd name="connsiteX0" fmla="*/ 0 w 4943475"/>
              <a:gd name="connsiteY0" fmla="*/ 0 h 6434137"/>
              <a:gd name="connsiteX1" fmla="*/ 4311258 w 4943475"/>
              <a:gd name="connsiteY1" fmla="*/ 0 h 6434137"/>
              <a:gd name="connsiteX2" fmla="*/ 4943475 w 4943475"/>
              <a:gd name="connsiteY2" fmla="*/ 1085828 h 6434137"/>
              <a:gd name="connsiteX3" fmla="*/ 4940300 w 4943475"/>
              <a:gd name="connsiteY3" fmla="*/ 6434137 h 6434137"/>
              <a:gd name="connsiteX4" fmla="*/ 0 w 4943475"/>
              <a:gd name="connsiteY4" fmla="*/ 6434137 h 6434137"/>
              <a:gd name="connsiteX5" fmla="*/ 0 w 4943475"/>
              <a:gd name="connsiteY5" fmla="*/ 0 h 6434137"/>
              <a:gd name="connsiteX0" fmla="*/ 0 w 4940440"/>
              <a:gd name="connsiteY0" fmla="*/ 0 h 6434137"/>
              <a:gd name="connsiteX1" fmla="*/ 4311258 w 4940440"/>
              <a:gd name="connsiteY1" fmla="*/ 0 h 6434137"/>
              <a:gd name="connsiteX2" fmla="*/ 4937125 w 4940440"/>
              <a:gd name="connsiteY2" fmla="*/ 1082653 h 6434137"/>
              <a:gd name="connsiteX3" fmla="*/ 4940300 w 4940440"/>
              <a:gd name="connsiteY3" fmla="*/ 6434137 h 6434137"/>
              <a:gd name="connsiteX4" fmla="*/ 0 w 4940440"/>
              <a:gd name="connsiteY4" fmla="*/ 6434137 h 6434137"/>
              <a:gd name="connsiteX5" fmla="*/ 0 w 4940440"/>
              <a:gd name="connsiteY5" fmla="*/ 0 h 6434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40440" h="6434137">
                <a:moveTo>
                  <a:pt x="0" y="0"/>
                </a:moveTo>
                <a:lnTo>
                  <a:pt x="4311258" y="0"/>
                </a:lnTo>
                <a:lnTo>
                  <a:pt x="4937125" y="1082653"/>
                </a:lnTo>
                <a:cubicBezTo>
                  <a:pt x="4936067" y="2865423"/>
                  <a:pt x="4941358" y="4651367"/>
                  <a:pt x="4940300" y="6434137"/>
                </a:cubicBezTo>
                <a:lnTo>
                  <a:pt x="0" y="6434137"/>
                </a:lnTo>
                <a:lnTo>
                  <a:pt x="0" y="0"/>
                </a:lnTo>
                <a:close/>
              </a:path>
            </a:pathLst>
          </a:custGeom>
        </p:spPr>
        <p:txBody>
          <a:bodyPr anchor="ctr"/>
          <a:lstStyle>
            <a:lvl1pPr algn="ctr">
              <a:defRPr sz="1800">
                <a:solidFill>
                  <a:schemeClr val="bg1"/>
                </a:solidFill>
              </a:defRPr>
            </a:lvl1pPr>
          </a:lstStyle>
          <a:p>
            <a:r>
              <a:rPr lang="en-US"/>
              <a:t>Click icon to add picture</a:t>
            </a:r>
            <a:endParaRPr lang="en-IN" dirty="0"/>
          </a:p>
        </p:txBody>
      </p:sp>
      <p:pic>
        <p:nvPicPr>
          <p:cNvPr id="20" name="Graphic 19">
            <a:extLst>
              <a:ext uri="{FF2B5EF4-FFF2-40B4-BE49-F238E27FC236}">
                <a16:creationId xmlns:a16="http://schemas.microsoft.com/office/drawing/2014/main" id="{E12FBE06-4905-48A3-8565-DF33B612619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418825" y="1283906"/>
            <a:ext cx="693797" cy="594683"/>
          </a:xfrm>
          <a:prstGeom prst="rect">
            <a:avLst/>
          </a:prstGeom>
        </p:spPr>
      </p:pic>
      <p:pic>
        <p:nvPicPr>
          <p:cNvPr id="23" name="Graphic 22">
            <a:extLst>
              <a:ext uri="{FF2B5EF4-FFF2-40B4-BE49-F238E27FC236}">
                <a16:creationId xmlns:a16="http://schemas.microsoft.com/office/drawing/2014/main" id="{F2544F71-5F59-4517-8C23-3B52C06B5473}"/>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23952" y="0"/>
            <a:ext cx="12192000" cy="55002"/>
          </a:xfrm>
          <a:prstGeom prst="rect">
            <a:avLst/>
          </a:prstGeom>
        </p:spPr>
      </p:pic>
      <p:sp>
        <p:nvSpPr>
          <p:cNvPr id="24" name="Rectangle 23">
            <a:extLst>
              <a:ext uri="{FF2B5EF4-FFF2-40B4-BE49-F238E27FC236}">
                <a16:creationId xmlns:a16="http://schemas.microsoft.com/office/drawing/2014/main" id="{C691B13F-1608-4D7D-B824-A7B699F3B692}"/>
              </a:ext>
            </a:extLst>
          </p:cNvPr>
          <p:cNvSpPr/>
          <p:nvPr userDrawn="1"/>
        </p:nvSpPr>
        <p:spPr>
          <a:xfrm>
            <a:off x="11518084" y="125835"/>
            <a:ext cx="140536" cy="140536"/>
          </a:xfrm>
          <a:prstGeom prst="rect">
            <a:avLst/>
          </a:prstGeom>
          <a:solidFill>
            <a:srgbClr val="FE5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Rectangle 24">
            <a:extLst>
              <a:ext uri="{FF2B5EF4-FFF2-40B4-BE49-F238E27FC236}">
                <a16:creationId xmlns:a16="http://schemas.microsoft.com/office/drawing/2014/main" id="{C70084B8-CCDE-44DB-B8B9-66FEC7FE025C}"/>
              </a:ext>
            </a:extLst>
          </p:cNvPr>
          <p:cNvSpPr/>
          <p:nvPr userDrawn="1"/>
        </p:nvSpPr>
        <p:spPr>
          <a:xfrm>
            <a:off x="11734492" y="125835"/>
            <a:ext cx="140536" cy="140536"/>
          </a:xfrm>
          <a:prstGeom prst="rect">
            <a:avLst/>
          </a:prstGeom>
          <a:solidFill>
            <a:srgbClr val="6DCD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Rectangle 25">
            <a:extLst>
              <a:ext uri="{FF2B5EF4-FFF2-40B4-BE49-F238E27FC236}">
                <a16:creationId xmlns:a16="http://schemas.microsoft.com/office/drawing/2014/main" id="{E69912B4-C464-405F-8E5A-705ECF23F86D}"/>
              </a:ext>
            </a:extLst>
          </p:cNvPr>
          <p:cNvSpPr/>
          <p:nvPr userDrawn="1"/>
        </p:nvSpPr>
        <p:spPr>
          <a:xfrm>
            <a:off x="11950900" y="125835"/>
            <a:ext cx="140536" cy="140536"/>
          </a:xfrm>
          <a:prstGeom prst="rect">
            <a:avLst/>
          </a:prstGeom>
          <a:solidFill>
            <a:srgbClr val="004E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itle 28">
            <a:extLst>
              <a:ext uri="{FF2B5EF4-FFF2-40B4-BE49-F238E27FC236}">
                <a16:creationId xmlns:a16="http://schemas.microsoft.com/office/drawing/2014/main" id="{DC4EE49B-09A5-4804-B2EE-9E8D876A6079}"/>
              </a:ext>
            </a:extLst>
          </p:cNvPr>
          <p:cNvSpPr>
            <a:spLocks noGrp="1"/>
          </p:cNvSpPr>
          <p:nvPr>
            <p:ph type="title" hasCustomPrompt="1"/>
          </p:nvPr>
        </p:nvSpPr>
        <p:spPr>
          <a:xfrm>
            <a:off x="5418825" y="2171247"/>
            <a:ext cx="5827924" cy="1434239"/>
          </a:xfrm>
          <a:prstGeom prst="rect">
            <a:avLst/>
          </a:prstGeom>
          <a:noFill/>
        </p:spPr>
        <p:txBody>
          <a:bodyPr wrap="square" rtlCol="0">
            <a:spAutoFit/>
          </a:bodyPr>
          <a:lstStyle>
            <a:lvl1pPr>
              <a:defRPr lang="en-IN" sz="3200" b="1" dirty="0">
                <a:latin typeface="Poppins" panose="00000500000000000000" pitchFamily="50" charset="0"/>
                <a:ea typeface="+mn-ea"/>
                <a:cs typeface="Poppins" panose="00000500000000000000" pitchFamily="50" charset="0"/>
              </a:defRPr>
            </a:lvl1pPr>
          </a:lstStyle>
          <a:p>
            <a:r>
              <a:rPr lang="en-US" sz="3200" b="1" dirty="0">
                <a:latin typeface="Poppins" panose="00000500000000000000" pitchFamily="50" charset="0"/>
                <a:cs typeface="Poppins" panose="00000500000000000000" pitchFamily="50" charset="0"/>
              </a:rPr>
              <a:t>The quality of a leader is reflected in the standards they set for themselves.</a:t>
            </a:r>
            <a:endParaRPr lang="en-IN" sz="3200" b="1" dirty="0">
              <a:latin typeface="Poppins" panose="00000500000000000000" pitchFamily="50" charset="0"/>
              <a:cs typeface="Poppins" panose="00000500000000000000" pitchFamily="50" charset="0"/>
            </a:endParaRPr>
          </a:p>
        </p:txBody>
      </p:sp>
      <p:sp>
        <p:nvSpPr>
          <p:cNvPr id="35" name="Text Placeholder 33">
            <a:extLst>
              <a:ext uri="{FF2B5EF4-FFF2-40B4-BE49-F238E27FC236}">
                <a16:creationId xmlns:a16="http://schemas.microsoft.com/office/drawing/2014/main" id="{6EBD97C6-8958-4863-A25C-BC86285EECB9}"/>
              </a:ext>
            </a:extLst>
          </p:cNvPr>
          <p:cNvSpPr>
            <a:spLocks noGrp="1"/>
          </p:cNvSpPr>
          <p:nvPr>
            <p:ph type="body" sz="quarter" idx="11" hasCustomPrompt="1"/>
          </p:nvPr>
        </p:nvSpPr>
        <p:spPr>
          <a:xfrm>
            <a:off x="5417855" y="5721731"/>
            <a:ext cx="2610153" cy="307777"/>
          </a:xfrm>
          <a:prstGeom prst="rect">
            <a:avLst/>
          </a:prstGeom>
          <a:noFill/>
        </p:spPr>
        <p:txBody>
          <a:bodyPr wrap="square" rtlCol="0">
            <a:spAutoFit/>
          </a:bodyPr>
          <a:lstStyle>
            <a:lvl1pPr marL="0" indent="0">
              <a:lnSpc>
                <a:spcPct val="100000"/>
              </a:lnSpc>
              <a:spcBef>
                <a:spcPts val="0"/>
              </a:spcBef>
              <a:buNone/>
              <a:defRPr lang="en-US" sz="1100" b="0" smtClean="0">
                <a:latin typeface="Poppins" panose="00000500000000000000" pitchFamily="50" charset="0"/>
                <a:cs typeface="Poppins" panose="00000500000000000000" pitchFamily="50" charset="0"/>
              </a:defRPr>
            </a:lvl1pPr>
            <a:lvl2pPr>
              <a:defRPr lang="en-US" sz="1800" smtClean="0"/>
            </a:lvl2pPr>
            <a:lvl3pPr>
              <a:defRPr lang="en-US" sz="1800" smtClean="0"/>
            </a:lvl3pPr>
            <a:lvl4pPr>
              <a:defRPr lang="en-US" smtClean="0"/>
            </a:lvl4pPr>
            <a:lvl5pPr>
              <a:defRPr lang="en-IN"/>
            </a:lvl5pPr>
          </a:lstStyle>
          <a:p>
            <a:r>
              <a:rPr lang="en-US" sz="1400" b="1" dirty="0">
                <a:latin typeface="Poppins" panose="00000500000000000000" pitchFamily="50" charset="0"/>
                <a:cs typeface="Poppins" panose="00000500000000000000" pitchFamily="50" charset="0"/>
              </a:rPr>
              <a:t>Ray Kroc</a:t>
            </a:r>
          </a:p>
        </p:txBody>
      </p:sp>
      <p:sp>
        <p:nvSpPr>
          <p:cNvPr id="36" name="TextBox 35">
            <a:extLst>
              <a:ext uri="{FF2B5EF4-FFF2-40B4-BE49-F238E27FC236}">
                <a16:creationId xmlns:a16="http://schemas.microsoft.com/office/drawing/2014/main" id="{93A708F5-27EE-4D43-BA4F-FFB903536978}"/>
              </a:ext>
            </a:extLst>
          </p:cNvPr>
          <p:cNvSpPr txBox="1"/>
          <p:nvPr userDrawn="1"/>
        </p:nvSpPr>
        <p:spPr>
          <a:xfrm>
            <a:off x="0" y="6575289"/>
            <a:ext cx="3110147" cy="230832"/>
          </a:xfrm>
          <a:prstGeom prst="rect">
            <a:avLst/>
          </a:prstGeom>
          <a:noFill/>
        </p:spPr>
        <p:txBody>
          <a:bodyPr wrap="none" rtlCol="0">
            <a:spAutoFit/>
          </a:bodyPr>
          <a:lstStyle/>
          <a:p>
            <a:pPr algn="r"/>
            <a:r>
              <a:rPr lang="en-US" sz="900" dirty="0">
                <a:solidFill>
                  <a:schemeClr val="tx1">
                    <a:lumMod val="50000"/>
                    <a:lumOff val="50000"/>
                  </a:schemeClr>
                </a:solidFill>
                <a:latin typeface="Poppins" panose="00000500000000000000" pitchFamily="50" charset="0"/>
                <a:cs typeface="Poppins" panose="00000500000000000000" pitchFamily="50" charset="0"/>
              </a:rPr>
              <a:t>© COPYRIGHT 2022, TREDENCE. ALL RIGHTS RESERVED</a:t>
            </a:r>
            <a:endParaRPr lang="en-IN" sz="900" dirty="0">
              <a:solidFill>
                <a:schemeClr val="tx1">
                  <a:lumMod val="50000"/>
                  <a:lumOff val="50000"/>
                </a:schemeClr>
              </a:solidFill>
              <a:latin typeface="Poppins" panose="00000500000000000000" pitchFamily="50" charset="0"/>
              <a:cs typeface="Poppins" panose="00000500000000000000" pitchFamily="50" charset="0"/>
            </a:endParaRPr>
          </a:p>
        </p:txBody>
      </p:sp>
      <p:grpSp>
        <p:nvGrpSpPr>
          <p:cNvPr id="37" name="Group 36">
            <a:extLst>
              <a:ext uri="{FF2B5EF4-FFF2-40B4-BE49-F238E27FC236}">
                <a16:creationId xmlns:a16="http://schemas.microsoft.com/office/drawing/2014/main" id="{F78645F9-6E58-4BA7-BFAA-8B4672C8D501}"/>
              </a:ext>
            </a:extLst>
          </p:cNvPr>
          <p:cNvGrpSpPr/>
          <p:nvPr userDrawn="1"/>
        </p:nvGrpSpPr>
        <p:grpSpPr>
          <a:xfrm>
            <a:off x="5902296" y="6657690"/>
            <a:ext cx="387409" cy="0"/>
            <a:chOff x="5905144" y="6657690"/>
            <a:chExt cx="387409" cy="0"/>
          </a:xfrm>
        </p:grpSpPr>
        <p:cxnSp>
          <p:nvCxnSpPr>
            <p:cNvPr id="38" name="Straight Connector 37">
              <a:extLst>
                <a:ext uri="{FF2B5EF4-FFF2-40B4-BE49-F238E27FC236}">
                  <a16:creationId xmlns:a16="http://schemas.microsoft.com/office/drawing/2014/main" id="{D52E254D-B4BB-47C3-B649-8D8CA03C2055}"/>
                </a:ext>
              </a:extLst>
            </p:cNvPr>
            <p:cNvCxnSpPr>
              <a:cxnSpLocks/>
            </p:cNvCxnSpPr>
            <p:nvPr userDrawn="1"/>
          </p:nvCxnSpPr>
          <p:spPr>
            <a:xfrm>
              <a:off x="5905144" y="6657690"/>
              <a:ext cx="71215" cy="0"/>
            </a:xfrm>
            <a:prstGeom prst="line">
              <a:avLst/>
            </a:prstGeom>
            <a:ln w="28575">
              <a:solidFill>
                <a:srgbClr val="FE5000"/>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116BCEA5-784C-40E4-8054-09F8B6B3FE5B}"/>
                </a:ext>
              </a:extLst>
            </p:cNvPr>
            <p:cNvCxnSpPr>
              <a:cxnSpLocks/>
            </p:cNvCxnSpPr>
            <p:nvPr userDrawn="1"/>
          </p:nvCxnSpPr>
          <p:spPr>
            <a:xfrm>
              <a:off x="6221338" y="6657690"/>
              <a:ext cx="71215" cy="0"/>
            </a:xfrm>
            <a:prstGeom prst="line">
              <a:avLst/>
            </a:prstGeom>
            <a:ln w="28575">
              <a:solidFill>
                <a:srgbClr val="FE5000"/>
              </a:solidFill>
            </a:ln>
          </p:spPr>
          <p:style>
            <a:lnRef idx="1">
              <a:schemeClr val="accent1"/>
            </a:lnRef>
            <a:fillRef idx="0">
              <a:schemeClr val="accent1"/>
            </a:fillRef>
            <a:effectRef idx="0">
              <a:schemeClr val="accent1"/>
            </a:effectRef>
            <a:fontRef idx="minor">
              <a:schemeClr val="tx1"/>
            </a:fontRef>
          </p:style>
        </p:cxnSp>
      </p:grpSp>
      <p:pic>
        <p:nvPicPr>
          <p:cNvPr id="40" name="Graphic 39">
            <a:extLst>
              <a:ext uri="{FF2B5EF4-FFF2-40B4-BE49-F238E27FC236}">
                <a16:creationId xmlns:a16="http://schemas.microsoft.com/office/drawing/2014/main" id="{D271E26F-6C5C-452E-8FE2-CEABDA73131C}"/>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11734492" y="6583835"/>
            <a:ext cx="180984" cy="192001"/>
          </a:xfrm>
          <a:prstGeom prst="rect">
            <a:avLst/>
          </a:prstGeom>
        </p:spPr>
      </p:pic>
      <p:cxnSp>
        <p:nvCxnSpPr>
          <p:cNvPr id="41" name="Straight Connector 40">
            <a:extLst>
              <a:ext uri="{FF2B5EF4-FFF2-40B4-BE49-F238E27FC236}">
                <a16:creationId xmlns:a16="http://schemas.microsoft.com/office/drawing/2014/main" id="{F125A64E-6FC1-4A41-B405-9DEB13416AD1}"/>
              </a:ext>
            </a:extLst>
          </p:cNvPr>
          <p:cNvCxnSpPr>
            <a:cxnSpLocks/>
          </p:cNvCxnSpPr>
          <p:nvPr userDrawn="1"/>
        </p:nvCxnSpPr>
        <p:spPr>
          <a:xfrm>
            <a:off x="0" y="6496048"/>
            <a:ext cx="121920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4" name="Text Placeholder 2">
            <a:extLst>
              <a:ext uri="{FF2B5EF4-FFF2-40B4-BE49-F238E27FC236}">
                <a16:creationId xmlns:a16="http://schemas.microsoft.com/office/drawing/2014/main" id="{BD620D5A-29D9-4032-9E82-2EB03419E1B8}"/>
              </a:ext>
            </a:extLst>
          </p:cNvPr>
          <p:cNvSpPr>
            <a:spLocks noGrp="1"/>
          </p:cNvSpPr>
          <p:nvPr>
            <p:ph type="body" sz="quarter" idx="12" hasCustomPrompt="1"/>
          </p:nvPr>
        </p:nvSpPr>
        <p:spPr>
          <a:xfrm>
            <a:off x="5417855" y="5946056"/>
            <a:ext cx="2610153" cy="263149"/>
          </a:xfrm>
          <a:prstGeom prst="rect">
            <a:avLst/>
          </a:prstGeom>
          <a:noFill/>
        </p:spPr>
        <p:txBody>
          <a:bodyPr wrap="square" rtlCol="0">
            <a:spAutoFit/>
          </a:bodyPr>
          <a:lstStyle>
            <a:lvl1pPr marL="0" indent="0">
              <a:buNone/>
              <a:defRPr lang="en-US" sz="1200" b="0" smtClean="0">
                <a:latin typeface="Poppins" panose="00000500000000000000" pitchFamily="50" charset="0"/>
                <a:cs typeface="Poppins" panose="00000500000000000000" pitchFamily="50" charset="0"/>
              </a:defRPr>
            </a:lvl1pPr>
            <a:lvl2pPr>
              <a:defRPr lang="en-US" sz="1800" smtClean="0"/>
            </a:lvl2pPr>
            <a:lvl3pPr>
              <a:defRPr lang="en-US" sz="1800" smtClean="0"/>
            </a:lvl3pPr>
            <a:lvl4pPr>
              <a:defRPr lang="en-US" smtClean="0"/>
            </a:lvl4pPr>
            <a:lvl5pPr>
              <a:defRPr lang="en-IN"/>
            </a:lvl5pPr>
          </a:lstStyle>
          <a:p>
            <a:r>
              <a:rPr lang="en-US" sz="1200" dirty="0">
                <a:latin typeface="Poppins" panose="00000500000000000000" pitchFamily="50" charset="0"/>
                <a:cs typeface="Poppins" panose="00000500000000000000" pitchFamily="50" charset="0"/>
              </a:rPr>
              <a:t>Founder of McDonald's</a:t>
            </a:r>
            <a:endParaRPr lang="en-IN" sz="1200" dirty="0">
              <a:latin typeface="Poppins" panose="00000500000000000000" pitchFamily="50" charset="0"/>
              <a:cs typeface="Poppins" panose="00000500000000000000" pitchFamily="50" charset="0"/>
            </a:endParaRPr>
          </a:p>
        </p:txBody>
      </p:sp>
      <p:sp>
        <p:nvSpPr>
          <p:cNvPr id="22" name="Slide Number Placeholder 5">
            <a:extLst>
              <a:ext uri="{FF2B5EF4-FFF2-40B4-BE49-F238E27FC236}">
                <a16:creationId xmlns:a16="http://schemas.microsoft.com/office/drawing/2014/main" id="{C22689F1-EA05-4BFE-A92C-2E21D68567FB}"/>
              </a:ext>
            </a:extLst>
          </p:cNvPr>
          <p:cNvSpPr txBox="1">
            <a:spLocks/>
          </p:cNvSpPr>
          <p:nvPr userDrawn="1"/>
        </p:nvSpPr>
        <p:spPr>
          <a:xfrm>
            <a:off x="5905500" y="6499675"/>
            <a:ext cx="380999" cy="365125"/>
          </a:xfrm>
          <a:prstGeom prst="rect">
            <a:avLst/>
          </a:prstGeom>
        </p:spPr>
        <p:txBody>
          <a:bodyPr vert="horz" lIns="91440" tIns="45720" rIns="91440" bIns="45720" rtlCol="0" anchor="ctr"/>
          <a:lstStyle>
            <a:defPPr>
              <a:defRPr lang="en-US"/>
            </a:defPPr>
            <a:lvl1pPr marL="0" algn="ctr" defTabSz="914400" rtl="0" eaLnBrk="1" latinLnBrk="0" hangingPunct="1">
              <a:defRPr sz="1000" kern="1200">
                <a:solidFill>
                  <a:schemeClr val="tx1">
                    <a:tint val="75000"/>
                  </a:schemeClr>
                </a:solidFill>
                <a:latin typeface="Poppins" panose="00000500000000000000" pitchFamily="50" charset="0"/>
                <a:ea typeface="+mn-ea"/>
                <a:cs typeface="Poppins" panose="00000500000000000000" pitchFamily="50"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FAF63893-4B0C-4F88-9650-53ECAF8C5052}" type="slidenum">
              <a:rPr kumimoji="0" lang="en-IN" sz="1000" b="0" i="0" u="none" strike="noStrike" kern="1200" cap="none" spc="0" normalizeH="0" baseline="0" noProof="0" smtClean="0">
                <a:ln>
                  <a:noFill/>
                </a:ln>
                <a:solidFill>
                  <a:prstClr val="black">
                    <a:tint val="75000"/>
                  </a:prstClr>
                </a:solidFill>
                <a:effectLst/>
                <a:uLnTx/>
                <a:uFillTx/>
                <a:latin typeface="Poppins" panose="00000500000000000000" pitchFamily="50" charset="0"/>
                <a:ea typeface="+mn-ea"/>
                <a:cs typeface="Poppins" panose="00000500000000000000" pitchFamily="50" charset="0"/>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IN" sz="1000" b="0" i="0" u="none" strike="noStrike" kern="1200" cap="none" spc="0" normalizeH="0" baseline="0" noProof="0" dirty="0">
              <a:ln>
                <a:noFill/>
              </a:ln>
              <a:solidFill>
                <a:prstClr val="black">
                  <a:tint val="75000"/>
                </a:prstClr>
              </a:solidFill>
              <a:effectLst/>
              <a:uLnTx/>
              <a:uFillTx/>
              <a:latin typeface="Poppins" panose="00000500000000000000" pitchFamily="50" charset="0"/>
              <a:ea typeface="+mn-ea"/>
              <a:cs typeface="Poppins" panose="00000500000000000000" pitchFamily="50" charset="0"/>
            </a:endParaRPr>
          </a:p>
        </p:txBody>
      </p:sp>
    </p:spTree>
    <p:extLst>
      <p:ext uri="{BB962C8B-B14F-4D97-AF65-F5344CB8AC3E}">
        <p14:creationId xmlns:p14="http://schemas.microsoft.com/office/powerpoint/2010/main" val="1375522266"/>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nu">
    <p:spTree>
      <p:nvGrpSpPr>
        <p:cNvPr id="1" name=""/>
        <p:cNvGrpSpPr/>
        <p:nvPr/>
      </p:nvGrpSpPr>
      <p:grpSpPr>
        <a:xfrm>
          <a:off x="0" y="0"/>
          <a:ext cx="0" cy="0"/>
          <a:chOff x="0" y="0"/>
          <a:chExt cx="0" cy="0"/>
        </a:xfrm>
      </p:grpSpPr>
    </p:spTree>
    <p:extLst>
      <p:ext uri="{BB962C8B-B14F-4D97-AF65-F5344CB8AC3E}">
        <p14:creationId xmlns:p14="http://schemas.microsoft.com/office/powerpoint/2010/main" val="3836270270"/>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Blank 2">
    <p:spTree>
      <p:nvGrpSpPr>
        <p:cNvPr id="1" name=""/>
        <p:cNvGrpSpPr/>
        <p:nvPr/>
      </p:nvGrpSpPr>
      <p:grpSpPr>
        <a:xfrm>
          <a:off x="0" y="0"/>
          <a:ext cx="0" cy="0"/>
          <a:chOff x="0" y="0"/>
          <a:chExt cx="0" cy="0"/>
        </a:xfrm>
      </p:grpSpPr>
    </p:spTree>
    <p:extLst>
      <p:ext uri="{BB962C8B-B14F-4D97-AF65-F5344CB8AC3E}">
        <p14:creationId xmlns:p14="http://schemas.microsoft.com/office/powerpoint/2010/main" val="4041014919"/>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526135091"/>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1_Thank you - Bangalore India">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3ACAB19B-63C2-49A9-BFE9-38ABC688855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5284020"/>
            <a:ext cx="12192000" cy="1573980"/>
          </a:xfrm>
          <a:prstGeom prst="rect">
            <a:avLst/>
          </a:prstGeom>
        </p:spPr>
      </p:pic>
      <p:sp>
        <p:nvSpPr>
          <p:cNvPr id="4" name="TextBox 3">
            <a:extLst>
              <a:ext uri="{FF2B5EF4-FFF2-40B4-BE49-F238E27FC236}">
                <a16:creationId xmlns:a16="http://schemas.microsoft.com/office/drawing/2014/main" id="{59C99FF1-5590-4EB8-A544-4BA4BA642912}"/>
              </a:ext>
            </a:extLst>
          </p:cNvPr>
          <p:cNvSpPr txBox="1"/>
          <p:nvPr userDrawn="1"/>
        </p:nvSpPr>
        <p:spPr>
          <a:xfrm>
            <a:off x="10141459" y="5385239"/>
            <a:ext cx="1598515" cy="276999"/>
          </a:xfrm>
          <a:prstGeom prst="rect">
            <a:avLst/>
          </a:prstGeom>
          <a:noFill/>
        </p:spPr>
        <p:txBody>
          <a:bodyPr wrap="none" rtlCol="0">
            <a:spAutoFit/>
          </a:bodyPr>
          <a:lstStyle/>
          <a:p>
            <a:pPr algn="ctr"/>
            <a:r>
              <a:rPr lang="en-US" sz="1200" b="1" dirty="0">
                <a:solidFill>
                  <a:schemeClr val="bg1"/>
                </a:solidFill>
                <a:latin typeface="Poppins ExtraBold" panose="00000900000000000000" pitchFamily="2" charset="0"/>
                <a:cs typeface="Poppins ExtraBold" panose="00000900000000000000" pitchFamily="2" charset="0"/>
              </a:rPr>
              <a:t>#BeyondPossible</a:t>
            </a:r>
            <a:endParaRPr lang="en-IN" sz="1200" b="1" dirty="0">
              <a:solidFill>
                <a:schemeClr val="bg1"/>
              </a:solidFill>
              <a:latin typeface="Poppins ExtraBold" panose="00000900000000000000" pitchFamily="2" charset="0"/>
              <a:cs typeface="Poppins ExtraBold" panose="00000900000000000000" pitchFamily="2" charset="0"/>
            </a:endParaRPr>
          </a:p>
        </p:txBody>
      </p:sp>
      <p:sp>
        <p:nvSpPr>
          <p:cNvPr id="5" name="TextBox 4">
            <a:extLst>
              <a:ext uri="{FF2B5EF4-FFF2-40B4-BE49-F238E27FC236}">
                <a16:creationId xmlns:a16="http://schemas.microsoft.com/office/drawing/2014/main" id="{980DEB8F-CCB6-4F1A-A13A-CBF7D1946E36}"/>
              </a:ext>
            </a:extLst>
          </p:cNvPr>
          <p:cNvSpPr txBox="1"/>
          <p:nvPr userDrawn="1"/>
        </p:nvSpPr>
        <p:spPr>
          <a:xfrm>
            <a:off x="2835685" y="2492924"/>
            <a:ext cx="6520631" cy="830997"/>
          </a:xfrm>
          <a:prstGeom prst="rect">
            <a:avLst/>
          </a:prstGeom>
          <a:noFill/>
        </p:spPr>
        <p:txBody>
          <a:bodyPr wrap="square" rtlCol="0">
            <a:spAutoFit/>
          </a:bodyPr>
          <a:lstStyle/>
          <a:p>
            <a:pPr algn="ctr"/>
            <a:r>
              <a:rPr lang="en-IN" sz="4800" b="1" dirty="0">
                <a:latin typeface="Poppins" panose="00000500000000000000" pitchFamily="50" charset="0"/>
                <a:cs typeface="Poppins" panose="00000500000000000000" pitchFamily="50" charset="0"/>
              </a:rPr>
              <a:t>Thank You</a:t>
            </a:r>
          </a:p>
        </p:txBody>
      </p:sp>
      <p:sp>
        <p:nvSpPr>
          <p:cNvPr id="6" name="object 29">
            <a:extLst>
              <a:ext uri="{FF2B5EF4-FFF2-40B4-BE49-F238E27FC236}">
                <a16:creationId xmlns:a16="http://schemas.microsoft.com/office/drawing/2014/main" id="{AB470E87-C844-4156-8E92-18723B1D5A75}"/>
              </a:ext>
            </a:extLst>
          </p:cNvPr>
          <p:cNvSpPr txBox="1"/>
          <p:nvPr userDrawn="1"/>
        </p:nvSpPr>
        <p:spPr>
          <a:xfrm>
            <a:off x="2069356" y="6265511"/>
            <a:ext cx="3767410" cy="476124"/>
          </a:xfrm>
          <a:prstGeom prst="rect">
            <a:avLst/>
          </a:prstGeom>
        </p:spPr>
        <p:txBody>
          <a:bodyPr vert="horz" wrap="square" lIns="0" tIns="14319" rIns="0" bIns="0" rtlCol="0">
            <a:spAutoFit/>
          </a:bodyPr>
          <a:lstStyle/>
          <a:p>
            <a:r>
              <a:rPr lang="en-US" sz="1000" dirty="0">
                <a:effectLst/>
                <a:latin typeface="Poppins" panose="00000500000000000000" pitchFamily="50" charset="0"/>
                <a:cs typeface="Poppins" panose="00000500000000000000" pitchFamily="50" charset="0"/>
              </a:rPr>
              <a:t>Sattva Knowledge Court</a:t>
            </a:r>
          </a:p>
          <a:p>
            <a:r>
              <a:rPr lang="en-US" sz="1000" dirty="0">
                <a:effectLst/>
                <a:latin typeface="Poppins" panose="00000500000000000000" pitchFamily="50" charset="0"/>
                <a:cs typeface="Poppins" panose="00000500000000000000" pitchFamily="50" charset="0"/>
              </a:rPr>
              <a:t>2nd Floor, 20, 21, 7th Cross Rd, Green Domain Layout, EPIP Zone, Whitefield, Bengaluru, Karnataka 560048</a:t>
            </a:r>
          </a:p>
        </p:txBody>
      </p:sp>
      <p:sp>
        <p:nvSpPr>
          <p:cNvPr id="7" name="object 30">
            <a:extLst>
              <a:ext uri="{FF2B5EF4-FFF2-40B4-BE49-F238E27FC236}">
                <a16:creationId xmlns:a16="http://schemas.microsoft.com/office/drawing/2014/main" id="{28F5A4D0-BE74-4405-B329-2792FF9273AF}"/>
              </a:ext>
            </a:extLst>
          </p:cNvPr>
          <p:cNvSpPr txBox="1"/>
          <p:nvPr userDrawn="1"/>
        </p:nvSpPr>
        <p:spPr>
          <a:xfrm>
            <a:off x="9152208" y="6267687"/>
            <a:ext cx="508259" cy="175576"/>
          </a:xfrm>
          <a:prstGeom prst="rect">
            <a:avLst/>
          </a:prstGeom>
        </p:spPr>
        <p:txBody>
          <a:bodyPr vert="horz" wrap="square" lIns="0" tIns="21478" rIns="0" bIns="0" rtlCol="0">
            <a:spAutoFit/>
          </a:bodyPr>
          <a:lstStyle/>
          <a:p>
            <a:pPr>
              <a:spcBef>
                <a:spcPts val="169"/>
              </a:spcBef>
            </a:pPr>
            <a:r>
              <a:rPr lang="en-IN" sz="1000" spc="-19" dirty="0">
                <a:solidFill>
                  <a:srgbClr val="231F20"/>
                </a:solidFill>
                <a:latin typeface="Poppins" panose="00000500000000000000" pitchFamily="50" charset="0"/>
                <a:cs typeface="Poppins" panose="00000500000000000000" pitchFamily="50" charset="0"/>
              </a:rPr>
              <a:t>Mobile:</a:t>
            </a:r>
            <a:endParaRPr sz="1000" dirty="0">
              <a:latin typeface="Poppins" panose="00000500000000000000" pitchFamily="50" charset="0"/>
              <a:cs typeface="Poppins" panose="00000500000000000000" pitchFamily="50" charset="0"/>
            </a:endParaRPr>
          </a:p>
        </p:txBody>
      </p:sp>
      <p:sp>
        <p:nvSpPr>
          <p:cNvPr id="8" name="object 31">
            <a:extLst>
              <a:ext uri="{FF2B5EF4-FFF2-40B4-BE49-F238E27FC236}">
                <a16:creationId xmlns:a16="http://schemas.microsoft.com/office/drawing/2014/main" id="{E0E4826A-269F-4655-9476-E4321073F736}"/>
              </a:ext>
            </a:extLst>
          </p:cNvPr>
          <p:cNvSpPr txBox="1"/>
          <p:nvPr userDrawn="1"/>
        </p:nvSpPr>
        <p:spPr>
          <a:xfrm>
            <a:off x="9194543" y="6435769"/>
            <a:ext cx="440525" cy="175576"/>
          </a:xfrm>
          <a:prstGeom prst="rect">
            <a:avLst/>
          </a:prstGeom>
        </p:spPr>
        <p:txBody>
          <a:bodyPr vert="horz" wrap="square" lIns="0" tIns="21478" rIns="0" bIns="0" rtlCol="0">
            <a:spAutoFit/>
          </a:bodyPr>
          <a:lstStyle/>
          <a:p>
            <a:pPr>
              <a:spcBef>
                <a:spcPts val="169"/>
              </a:spcBef>
            </a:pPr>
            <a:r>
              <a:rPr lang="en-IN" sz="1000" spc="25" dirty="0">
                <a:solidFill>
                  <a:srgbClr val="231F20"/>
                </a:solidFill>
                <a:latin typeface="Poppins" panose="00000500000000000000" pitchFamily="50" charset="0"/>
                <a:cs typeface="Poppins" panose="00000500000000000000" pitchFamily="50" charset="0"/>
              </a:rPr>
              <a:t>Email:</a:t>
            </a:r>
            <a:endParaRPr sz="1000" dirty="0">
              <a:latin typeface="Poppins" panose="00000500000000000000" pitchFamily="50" charset="0"/>
              <a:cs typeface="Poppins" panose="00000500000000000000" pitchFamily="50" charset="0"/>
            </a:endParaRPr>
          </a:p>
        </p:txBody>
      </p:sp>
      <p:sp>
        <p:nvSpPr>
          <p:cNvPr id="9" name="object 21">
            <a:extLst>
              <a:ext uri="{FF2B5EF4-FFF2-40B4-BE49-F238E27FC236}">
                <a16:creationId xmlns:a16="http://schemas.microsoft.com/office/drawing/2014/main" id="{2002698A-E811-41DE-8B56-DC17E230969E}"/>
              </a:ext>
            </a:extLst>
          </p:cNvPr>
          <p:cNvSpPr txBox="1">
            <a:spLocks/>
          </p:cNvSpPr>
          <p:nvPr userDrawn="1"/>
        </p:nvSpPr>
        <p:spPr>
          <a:xfrm>
            <a:off x="2069356" y="6031802"/>
            <a:ext cx="3099147" cy="177648"/>
          </a:xfrm>
          <a:prstGeom prst="rect">
            <a:avLst/>
          </a:prstGeom>
        </p:spPr>
        <p:txBody>
          <a:bodyPr vert="horz" wrap="square" lIns="0" tIns="15910" rIns="0" bIns="0" rtlCol="0">
            <a:spAutoFit/>
          </a:bodyPr>
          <a:lstStyle>
            <a:lvl1pPr>
              <a:defRPr sz="3257" b="1" i="0">
                <a:solidFill>
                  <a:schemeClr val="bg1"/>
                </a:solidFill>
                <a:latin typeface="Montserrat"/>
                <a:ea typeface="+mj-ea"/>
                <a:cs typeface="Montserrat"/>
              </a:defRPr>
            </a:lvl1pPr>
          </a:lstStyle>
          <a:p>
            <a:pPr marL="15909">
              <a:spcBef>
                <a:spcPts val="125"/>
              </a:spcBef>
            </a:pPr>
            <a:r>
              <a:rPr lang="en-US" sz="1050" kern="0" dirty="0">
                <a:solidFill>
                  <a:srgbClr val="231F20"/>
                </a:solidFill>
                <a:latin typeface="Poppins" panose="00000500000000000000" pitchFamily="50" charset="0"/>
                <a:cs typeface="Poppins" panose="00000500000000000000" pitchFamily="50" charset="0"/>
              </a:rPr>
              <a:t>TREDENCE ANALYTICS SOLUTIONS PVT. LTD. </a:t>
            </a:r>
          </a:p>
        </p:txBody>
      </p:sp>
      <p:sp>
        <p:nvSpPr>
          <p:cNvPr id="10" name="object 21">
            <a:extLst>
              <a:ext uri="{FF2B5EF4-FFF2-40B4-BE49-F238E27FC236}">
                <a16:creationId xmlns:a16="http://schemas.microsoft.com/office/drawing/2014/main" id="{250D0E38-F4EC-4500-A394-19E0D879FE1E}"/>
              </a:ext>
            </a:extLst>
          </p:cNvPr>
          <p:cNvSpPr txBox="1">
            <a:spLocks/>
          </p:cNvSpPr>
          <p:nvPr userDrawn="1"/>
        </p:nvSpPr>
        <p:spPr>
          <a:xfrm>
            <a:off x="9152208" y="6031802"/>
            <a:ext cx="1663549" cy="177648"/>
          </a:xfrm>
          <a:prstGeom prst="rect">
            <a:avLst/>
          </a:prstGeom>
        </p:spPr>
        <p:txBody>
          <a:bodyPr vert="horz" wrap="square" lIns="0" tIns="15910" rIns="0" bIns="0" rtlCol="0">
            <a:spAutoFit/>
          </a:bodyPr>
          <a:lstStyle>
            <a:lvl1pPr>
              <a:defRPr sz="3257" b="1" i="0">
                <a:solidFill>
                  <a:schemeClr val="bg1"/>
                </a:solidFill>
                <a:latin typeface="Montserrat"/>
                <a:ea typeface="+mj-ea"/>
                <a:cs typeface="Montserrat"/>
              </a:defRPr>
            </a:lvl1pPr>
          </a:lstStyle>
          <a:p>
            <a:pPr marL="15909">
              <a:spcBef>
                <a:spcPts val="125"/>
              </a:spcBef>
            </a:pPr>
            <a:r>
              <a:rPr lang="en-US" sz="1050" kern="0" dirty="0">
                <a:solidFill>
                  <a:srgbClr val="231F20"/>
                </a:solidFill>
                <a:latin typeface="Poppins" panose="00000500000000000000" pitchFamily="50" charset="0"/>
                <a:cs typeface="Poppins" panose="00000500000000000000" pitchFamily="50" charset="0"/>
              </a:rPr>
              <a:t>CONTACT DETAILS</a:t>
            </a:r>
          </a:p>
        </p:txBody>
      </p:sp>
      <p:sp>
        <p:nvSpPr>
          <p:cNvPr id="12" name="Text Placeholder 11">
            <a:extLst>
              <a:ext uri="{FF2B5EF4-FFF2-40B4-BE49-F238E27FC236}">
                <a16:creationId xmlns:a16="http://schemas.microsoft.com/office/drawing/2014/main" id="{EC83B8DA-41C7-4443-A0A2-A569E60E3811}"/>
              </a:ext>
            </a:extLst>
          </p:cNvPr>
          <p:cNvSpPr>
            <a:spLocks noGrp="1"/>
          </p:cNvSpPr>
          <p:nvPr>
            <p:ph type="body" sz="quarter" idx="10" hasCustomPrompt="1"/>
          </p:nvPr>
        </p:nvSpPr>
        <p:spPr>
          <a:xfrm>
            <a:off x="9660467" y="6273458"/>
            <a:ext cx="1786467" cy="164034"/>
          </a:xfrm>
          <a:prstGeom prst="rect">
            <a:avLst/>
          </a:prstGeom>
        </p:spPr>
        <p:txBody>
          <a:bodyPr vert="horz" wrap="square" lIns="0" tIns="21478" rIns="0" bIns="0" rtlCol="0">
            <a:spAutoFit/>
          </a:bodyPr>
          <a:lstStyle>
            <a:lvl1pPr marL="0" indent="0">
              <a:buNone/>
              <a:defRPr lang="en-US" sz="1000" spc="-19" smtClean="0">
                <a:solidFill>
                  <a:srgbClr val="231F20"/>
                </a:solidFill>
                <a:latin typeface="Poppins" panose="00000500000000000000" pitchFamily="50" charset="0"/>
                <a:cs typeface="Poppins" panose="00000500000000000000" pitchFamily="50" charset="0"/>
              </a:defRPr>
            </a:lvl1pPr>
            <a:lvl2pPr marL="228600" indent="0">
              <a:buNone/>
              <a:defRPr lang="en-US" sz="1800" smtClean="0"/>
            </a:lvl2pPr>
            <a:lvl3pPr marL="685800" indent="0">
              <a:buNone/>
              <a:defRPr lang="en-US" sz="1800" smtClean="0"/>
            </a:lvl3pPr>
            <a:lvl4pPr marL="1143000" indent="0">
              <a:buNone/>
              <a:defRPr lang="en-US" smtClean="0"/>
            </a:lvl4pPr>
            <a:lvl5pPr marL="1600200" indent="0">
              <a:buNone/>
              <a:defRPr lang="en-IN"/>
            </a:lvl5pPr>
          </a:lstStyle>
          <a:p>
            <a:pPr marL="0" lvl="0">
              <a:spcBef>
                <a:spcPts val="169"/>
              </a:spcBef>
            </a:pPr>
            <a:r>
              <a:rPr lang="en-US" dirty="0"/>
              <a:t>Click to add your number</a:t>
            </a:r>
            <a:endParaRPr lang="en-IN" dirty="0"/>
          </a:p>
        </p:txBody>
      </p:sp>
      <p:sp>
        <p:nvSpPr>
          <p:cNvPr id="13" name="Text Placeholder 11">
            <a:extLst>
              <a:ext uri="{FF2B5EF4-FFF2-40B4-BE49-F238E27FC236}">
                <a16:creationId xmlns:a16="http://schemas.microsoft.com/office/drawing/2014/main" id="{3C8AEEC5-023A-4928-B46E-B6E3B466D96B}"/>
              </a:ext>
            </a:extLst>
          </p:cNvPr>
          <p:cNvSpPr>
            <a:spLocks noGrp="1"/>
          </p:cNvSpPr>
          <p:nvPr>
            <p:ph type="body" sz="quarter" idx="11" hasCustomPrompt="1"/>
          </p:nvPr>
        </p:nvSpPr>
        <p:spPr>
          <a:xfrm>
            <a:off x="9660467" y="6441540"/>
            <a:ext cx="1786467" cy="164034"/>
          </a:xfrm>
          <a:prstGeom prst="rect">
            <a:avLst/>
          </a:prstGeom>
        </p:spPr>
        <p:txBody>
          <a:bodyPr vert="horz" wrap="square" lIns="0" tIns="21478" rIns="0" bIns="0" rtlCol="0">
            <a:spAutoFit/>
          </a:bodyPr>
          <a:lstStyle>
            <a:lvl1pPr marL="0" indent="0">
              <a:buNone/>
              <a:defRPr lang="en-US" sz="1000" spc="-19" smtClean="0">
                <a:solidFill>
                  <a:srgbClr val="231F20"/>
                </a:solidFill>
                <a:latin typeface="Poppins" panose="00000500000000000000" pitchFamily="50" charset="0"/>
                <a:cs typeface="Poppins" panose="00000500000000000000" pitchFamily="50" charset="0"/>
              </a:defRPr>
            </a:lvl1pPr>
            <a:lvl2pPr marL="228600" indent="0">
              <a:buNone/>
              <a:defRPr lang="en-US" sz="1800" smtClean="0"/>
            </a:lvl2pPr>
            <a:lvl3pPr marL="685800" indent="0">
              <a:buNone/>
              <a:defRPr lang="en-US" sz="1800" smtClean="0"/>
            </a:lvl3pPr>
            <a:lvl4pPr marL="1143000" indent="0">
              <a:buNone/>
              <a:defRPr lang="en-US" smtClean="0"/>
            </a:lvl4pPr>
            <a:lvl5pPr marL="1600200" indent="0">
              <a:buNone/>
              <a:defRPr lang="en-IN"/>
            </a:lvl5pPr>
          </a:lstStyle>
          <a:p>
            <a:pPr marL="0" lvl="0">
              <a:spcBef>
                <a:spcPts val="169"/>
              </a:spcBef>
            </a:pPr>
            <a:r>
              <a:rPr lang="en-US" dirty="0"/>
              <a:t>Click to add your email ID</a:t>
            </a:r>
            <a:endParaRPr lang="en-IN" dirty="0"/>
          </a:p>
        </p:txBody>
      </p:sp>
    </p:spTree>
    <p:extLst>
      <p:ext uri="{BB962C8B-B14F-4D97-AF65-F5344CB8AC3E}">
        <p14:creationId xmlns:p14="http://schemas.microsoft.com/office/powerpoint/2010/main" val="2744597351"/>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1_Thank you - Canada">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3ACAB19B-63C2-49A9-BFE9-38ABC688855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5284020"/>
            <a:ext cx="12192000" cy="1573980"/>
          </a:xfrm>
          <a:prstGeom prst="rect">
            <a:avLst/>
          </a:prstGeom>
        </p:spPr>
      </p:pic>
      <p:sp>
        <p:nvSpPr>
          <p:cNvPr id="4" name="TextBox 3">
            <a:extLst>
              <a:ext uri="{FF2B5EF4-FFF2-40B4-BE49-F238E27FC236}">
                <a16:creationId xmlns:a16="http://schemas.microsoft.com/office/drawing/2014/main" id="{59C99FF1-5590-4EB8-A544-4BA4BA642912}"/>
              </a:ext>
            </a:extLst>
          </p:cNvPr>
          <p:cNvSpPr txBox="1"/>
          <p:nvPr userDrawn="1"/>
        </p:nvSpPr>
        <p:spPr>
          <a:xfrm>
            <a:off x="10141459" y="5385239"/>
            <a:ext cx="1598515" cy="276999"/>
          </a:xfrm>
          <a:prstGeom prst="rect">
            <a:avLst/>
          </a:prstGeom>
          <a:noFill/>
        </p:spPr>
        <p:txBody>
          <a:bodyPr wrap="none" rtlCol="0">
            <a:spAutoFit/>
          </a:bodyPr>
          <a:lstStyle/>
          <a:p>
            <a:pPr algn="ctr"/>
            <a:r>
              <a:rPr lang="en-US" sz="1200" b="1" dirty="0">
                <a:solidFill>
                  <a:schemeClr val="bg1"/>
                </a:solidFill>
                <a:latin typeface="Poppins ExtraBold" panose="00000900000000000000" pitchFamily="2" charset="0"/>
                <a:cs typeface="Poppins ExtraBold" panose="00000900000000000000" pitchFamily="2" charset="0"/>
              </a:rPr>
              <a:t>#BeyondPossible</a:t>
            </a:r>
            <a:endParaRPr lang="en-IN" sz="1200" b="1" dirty="0">
              <a:solidFill>
                <a:schemeClr val="bg1"/>
              </a:solidFill>
              <a:latin typeface="Poppins ExtraBold" panose="00000900000000000000" pitchFamily="2" charset="0"/>
              <a:cs typeface="Poppins ExtraBold" panose="00000900000000000000" pitchFamily="2" charset="0"/>
            </a:endParaRPr>
          </a:p>
        </p:txBody>
      </p:sp>
      <p:sp>
        <p:nvSpPr>
          <p:cNvPr id="5" name="TextBox 4">
            <a:extLst>
              <a:ext uri="{FF2B5EF4-FFF2-40B4-BE49-F238E27FC236}">
                <a16:creationId xmlns:a16="http://schemas.microsoft.com/office/drawing/2014/main" id="{980DEB8F-CCB6-4F1A-A13A-CBF7D1946E36}"/>
              </a:ext>
            </a:extLst>
          </p:cNvPr>
          <p:cNvSpPr txBox="1"/>
          <p:nvPr userDrawn="1"/>
        </p:nvSpPr>
        <p:spPr>
          <a:xfrm>
            <a:off x="2835685" y="2492924"/>
            <a:ext cx="6520631" cy="830997"/>
          </a:xfrm>
          <a:prstGeom prst="rect">
            <a:avLst/>
          </a:prstGeom>
          <a:noFill/>
        </p:spPr>
        <p:txBody>
          <a:bodyPr wrap="square" rtlCol="0">
            <a:spAutoFit/>
          </a:bodyPr>
          <a:lstStyle/>
          <a:p>
            <a:pPr algn="ctr"/>
            <a:r>
              <a:rPr lang="en-IN" sz="4800" b="1" dirty="0">
                <a:latin typeface="Poppins" panose="00000500000000000000" pitchFamily="50" charset="0"/>
                <a:cs typeface="Poppins" panose="00000500000000000000" pitchFamily="50" charset="0"/>
              </a:rPr>
              <a:t>Thank You</a:t>
            </a:r>
          </a:p>
        </p:txBody>
      </p:sp>
      <p:sp>
        <p:nvSpPr>
          <p:cNvPr id="6" name="object 29">
            <a:extLst>
              <a:ext uri="{FF2B5EF4-FFF2-40B4-BE49-F238E27FC236}">
                <a16:creationId xmlns:a16="http://schemas.microsoft.com/office/drawing/2014/main" id="{AB470E87-C844-4156-8E92-18723B1D5A75}"/>
              </a:ext>
            </a:extLst>
          </p:cNvPr>
          <p:cNvSpPr txBox="1"/>
          <p:nvPr userDrawn="1"/>
        </p:nvSpPr>
        <p:spPr>
          <a:xfrm>
            <a:off x="2069356" y="6265511"/>
            <a:ext cx="3767410" cy="476124"/>
          </a:xfrm>
          <a:prstGeom prst="rect">
            <a:avLst/>
          </a:prstGeom>
        </p:spPr>
        <p:txBody>
          <a:bodyPr vert="horz" wrap="square" lIns="0" tIns="14319" rIns="0" bIns="0" rtlCol="0">
            <a:spAutoFit/>
          </a:bodyPr>
          <a:lstStyle/>
          <a:p>
            <a:r>
              <a:rPr lang="en-US" sz="1000" dirty="0">
                <a:effectLst/>
                <a:latin typeface="Poppins" panose="00000500000000000000" pitchFamily="50" charset="0"/>
                <a:cs typeface="Poppins" panose="00000500000000000000" pitchFamily="50" charset="0"/>
              </a:rPr>
              <a:t>4 Robert Speck Parkway,</a:t>
            </a:r>
          </a:p>
          <a:p>
            <a:r>
              <a:rPr lang="en-US" sz="1000" dirty="0">
                <a:effectLst/>
                <a:latin typeface="Poppins" panose="00000500000000000000" pitchFamily="50" charset="0"/>
                <a:cs typeface="Poppins" panose="00000500000000000000" pitchFamily="50" charset="0"/>
              </a:rPr>
              <a:t>15th Floor,</a:t>
            </a:r>
          </a:p>
          <a:p>
            <a:r>
              <a:rPr lang="en-US" sz="1000" dirty="0">
                <a:effectLst/>
                <a:latin typeface="Poppins" panose="00000500000000000000" pitchFamily="50" charset="0"/>
                <a:cs typeface="Poppins" panose="00000500000000000000" pitchFamily="50" charset="0"/>
              </a:rPr>
              <a:t>Mississauga, ON L4Z 1S1</a:t>
            </a:r>
          </a:p>
        </p:txBody>
      </p:sp>
      <p:sp>
        <p:nvSpPr>
          <p:cNvPr id="9" name="object 21">
            <a:extLst>
              <a:ext uri="{FF2B5EF4-FFF2-40B4-BE49-F238E27FC236}">
                <a16:creationId xmlns:a16="http://schemas.microsoft.com/office/drawing/2014/main" id="{2002698A-E811-41DE-8B56-DC17E230969E}"/>
              </a:ext>
            </a:extLst>
          </p:cNvPr>
          <p:cNvSpPr txBox="1">
            <a:spLocks/>
          </p:cNvSpPr>
          <p:nvPr userDrawn="1"/>
        </p:nvSpPr>
        <p:spPr>
          <a:xfrm>
            <a:off x="2069356" y="6031802"/>
            <a:ext cx="3099147" cy="177648"/>
          </a:xfrm>
          <a:prstGeom prst="rect">
            <a:avLst/>
          </a:prstGeom>
        </p:spPr>
        <p:txBody>
          <a:bodyPr vert="horz" wrap="square" lIns="0" tIns="15910" rIns="0" bIns="0" rtlCol="0">
            <a:spAutoFit/>
          </a:bodyPr>
          <a:lstStyle>
            <a:lvl1pPr>
              <a:defRPr sz="3257" b="1" i="0">
                <a:solidFill>
                  <a:schemeClr val="bg1"/>
                </a:solidFill>
                <a:latin typeface="Montserrat"/>
                <a:ea typeface="+mj-ea"/>
                <a:cs typeface="Montserrat"/>
              </a:defRPr>
            </a:lvl1pPr>
          </a:lstStyle>
          <a:p>
            <a:pPr marL="15909">
              <a:spcBef>
                <a:spcPts val="125"/>
              </a:spcBef>
            </a:pPr>
            <a:r>
              <a:rPr lang="en-US" sz="1050" kern="0" dirty="0" err="1">
                <a:solidFill>
                  <a:srgbClr val="231F20"/>
                </a:solidFill>
                <a:latin typeface="Poppins" panose="00000500000000000000" pitchFamily="50" charset="0"/>
                <a:cs typeface="Poppins" panose="00000500000000000000" pitchFamily="50" charset="0"/>
              </a:rPr>
              <a:t>Tredence</a:t>
            </a:r>
            <a:r>
              <a:rPr lang="en-US" sz="1050" kern="0" dirty="0">
                <a:solidFill>
                  <a:srgbClr val="231F20"/>
                </a:solidFill>
                <a:latin typeface="Poppins" panose="00000500000000000000" pitchFamily="50" charset="0"/>
                <a:cs typeface="Poppins" panose="00000500000000000000" pitchFamily="50" charset="0"/>
              </a:rPr>
              <a:t> Canada Inc.</a:t>
            </a:r>
          </a:p>
        </p:txBody>
      </p:sp>
      <p:sp>
        <p:nvSpPr>
          <p:cNvPr id="14" name="object 30">
            <a:extLst>
              <a:ext uri="{FF2B5EF4-FFF2-40B4-BE49-F238E27FC236}">
                <a16:creationId xmlns:a16="http://schemas.microsoft.com/office/drawing/2014/main" id="{45A2CB95-4311-4B87-A6D3-F14D1F2D1BF2}"/>
              </a:ext>
            </a:extLst>
          </p:cNvPr>
          <p:cNvSpPr txBox="1"/>
          <p:nvPr userDrawn="1"/>
        </p:nvSpPr>
        <p:spPr>
          <a:xfrm>
            <a:off x="9152208" y="6267687"/>
            <a:ext cx="508259" cy="175576"/>
          </a:xfrm>
          <a:prstGeom prst="rect">
            <a:avLst/>
          </a:prstGeom>
        </p:spPr>
        <p:txBody>
          <a:bodyPr vert="horz" wrap="square" lIns="0" tIns="21478" rIns="0" bIns="0" rtlCol="0">
            <a:spAutoFit/>
          </a:bodyPr>
          <a:lstStyle/>
          <a:p>
            <a:pPr>
              <a:spcBef>
                <a:spcPts val="169"/>
              </a:spcBef>
            </a:pPr>
            <a:r>
              <a:rPr lang="en-IN" sz="1000" spc="-19" dirty="0">
                <a:solidFill>
                  <a:srgbClr val="231F20"/>
                </a:solidFill>
                <a:latin typeface="Poppins" panose="00000500000000000000" pitchFamily="50" charset="0"/>
                <a:cs typeface="Poppins" panose="00000500000000000000" pitchFamily="50" charset="0"/>
              </a:rPr>
              <a:t>Mobile:</a:t>
            </a:r>
            <a:endParaRPr sz="1000" dirty="0">
              <a:latin typeface="Poppins" panose="00000500000000000000" pitchFamily="50" charset="0"/>
              <a:cs typeface="Poppins" panose="00000500000000000000" pitchFamily="50" charset="0"/>
            </a:endParaRPr>
          </a:p>
        </p:txBody>
      </p:sp>
      <p:sp>
        <p:nvSpPr>
          <p:cNvPr id="15" name="object 31">
            <a:extLst>
              <a:ext uri="{FF2B5EF4-FFF2-40B4-BE49-F238E27FC236}">
                <a16:creationId xmlns:a16="http://schemas.microsoft.com/office/drawing/2014/main" id="{24BDDFED-4199-465E-B9AB-0A8261FCCEC7}"/>
              </a:ext>
            </a:extLst>
          </p:cNvPr>
          <p:cNvSpPr txBox="1"/>
          <p:nvPr userDrawn="1"/>
        </p:nvSpPr>
        <p:spPr>
          <a:xfrm>
            <a:off x="9194543" y="6435769"/>
            <a:ext cx="440525" cy="175576"/>
          </a:xfrm>
          <a:prstGeom prst="rect">
            <a:avLst/>
          </a:prstGeom>
        </p:spPr>
        <p:txBody>
          <a:bodyPr vert="horz" wrap="square" lIns="0" tIns="21478" rIns="0" bIns="0" rtlCol="0">
            <a:spAutoFit/>
          </a:bodyPr>
          <a:lstStyle/>
          <a:p>
            <a:pPr>
              <a:spcBef>
                <a:spcPts val="169"/>
              </a:spcBef>
            </a:pPr>
            <a:r>
              <a:rPr lang="en-IN" sz="1000" spc="25" dirty="0">
                <a:solidFill>
                  <a:srgbClr val="231F20"/>
                </a:solidFill>
                <a:latin typeface="Poppins" panose="00000500000000000000" pitchFamily="50" charset="0"/>
                <a:cs typeface="Poppins" panose="00000500000000000000" pitchFamily="50" charset="0"/>
              </a:rPr>
              <a:t>Email:</a:t>
            </a:r>
            <a:endParaRPr sz="1000" dirty="0">
              <a:latin typeface="Poppins" panose="00000500000000000000" pitchFamily="50" charset="0"/>
              <a:cs typeface="Poppins" panose="00000500000000000000" pitchFamily="50" charset="0"/>
            </a:endParaRPr>
          </a:p>
        </p:txBody>
      </p:sp>
      <p:sp>
        <p:nvSpPr>
          <p:cNvPr id="16" name="object 21">
            <a:extLst>
              <a:ext uri="{FF2B5EF4-FFF2-40B4-BE49-F238E27FC236}">
                <a16:creationId xmlns:a16="http://schemas.microsoft.com/office/drawing/2014/main" id="{F2B1623C-BC6C-4356-BE23-DEE70F76EB31}"/>
              </a:ext>
            </a:extLst>
          </p:cNvPr>
          <p:cNvSpPr txBox="1">
            <a:spLocks/>
          </p:cNvSpPr>
          <p:nvPr userDrawn="1"/>
        </p:nvSpPr>
        <p:spPr>
          <a:xfrm>
            <a:off x="9152208" y="6031802"/>
            <a:ext cx="1663549" cy="177648"/>
          </a:xfrm>
          <a:prstGeom prst="rect">
            <a:avLst/>
          </a:prstGeom>
        </p:spPr>
        <p:txBody>
          <a:bodyPr vert="horz" wrap="square" lIns="0" tIns="15910" rIns="0" bIns="0" rtlCol="0">
            <a:spAutoFit/>
          </a:bodyPr>
          <a:lstStyle>
            <a:lvl1pPr>
              <a:defRPr sz="3257" b="1" i="0">
                <a:solidFill>
                  <a:schemeClr val="bg1"/>
                </a:solidFill>
                <a:latin typeface="Montserrat"/>
                <a:ea typeface="+mj-ea"/>
                <a:cs typeface="Montserrat"/>
              </a:defRPr>
            </a:lvl1pPr>
          </a:lstStyle>
          <a:p>
            <a:pPr marL="15909">
              <a:spcBef>
                <a:spcPts val="125"/>
              </a:spcBef>
            </a:pPr>
            <a:r>
              <a:rPr lang="en-US" sz="1050" kern="0" dirty="0">
                <a:solidFill>
                  <a:srgbClr val="231F20"/>
                </a:solidFill>
                <a:latin typeface="Poppins" panose="00000500000000000000" pitchFamily="50" charset="0"/>
                <a:cs typeface="Poppins" panose="00000500000000000000" pitchFamily="50" charset="0"/>
              </a:rPr>
              <a:t>CONTACT DETAILS</a:t>
            </a:r>
          </a:p>
        </p:txBody>
      </p:sp>
      <p:sp>
        <p:nvSpPr>
          <p:cNvPr id="17" name="Text Placeholder 11">
            <a:extLst>
              <a:ext uri="{FF2B5EF4-FFF2-40B4-BE49-F238E27FC236}">
                <a16:creationId xmlns:a16="http://schemas.microsoft.com/office/drawing/2014/main" id="{41ED0316-68B6-44B7-90EC-023AB64C88F0}"/>
              </a:ext>
            </a:extLst>
          </p:cNvPr>
          <p:cNvSpPr>
            <a:spLocks noGrp="1"/>
          </p:cNvSpPr>
          <p:nvPr>
            <p:ph type="body" sz="quarter" idx="10" hasCustomPrompt="1"/>
          </p:nvPr>
        </p:nvSpPr>
        <p:spPr>
          <a:xfrm>
            <a:off x="9660467" y="6273458"/>
            <a:ext cx="1786467" cy="164034"/>
          </a:xfrm>
          <a:prstGeom prst="rect">
            <a:avLst/>
          </a:prstGeom>
        </p:spPr>
        <p:txBody>
          <a:bodyPr vert="horz" wrap="square" lIns="0" tIns="21478" rIns="0" bIns="0" rtlCol="0">
            <a:spAutoFit/>
          </a:bodyPr>
          <a:lstStyle>
            <a:lvl1pPr marL="0" indent="0">
              <a:buNone/>
              <a:defRPr lang="en-US" sz="1000" spc="-19" smtClean="0">
                <a:solidFill>
                  <a:srgbClr val="231F20"/>
                </a:solidFill>
                <a:latin typeface="Poppins" panose="00000500000000000000" pitchFamily="50" charset="0"/>
                <a:cs typeface="Poppins" panose="00000500000000000000" pitchFamily="50" charset="0"/>
              </a:defRPr>
            </a:lvl1pPr>
            <a:lvl2pPr marL="228600" indent="0">
              <a:buNone/>
              <a:defRPr lang="en-US" sz="1800" smtClean="0"/>
            </a:lvl2pPr>
            <a:lvl3pPr marL="685800" indent="0">
              <a:buNone/>
              <a:defRPr lang="en-US" sz="1800" smtClean="0"/>
            </a:lvl3pPr>
            <a:lvl4pPr marL="1143000" indent="0">
              <a:buNone/>
              <a:defRPr lang="en-US" smtClean="0"/>
            </a:lvl4pPr>
            <a:lvl5pPr marL="1600200" indent="0">
              <a:buNone/>
              <a:defRPr lang="en-IN"/>
            </a:lvl5pPr>
          </a:lstStyle>
          <a:p>
            <a:pPr marL="0" lvl="0">
              <a:spcBef>
                <a:spcPts val="169"/>
              </a:spcBef>
            </a:pPr>
            <a:r>
              <a:rPr lang="en-US" dirty="0"/>
              <a:t>Click to add your number</a:t>
            </a:r>
            <a:endParaRPr lang="en-IN" dirty="0"/>
          </a:p>
        </p:txBody>
      </p:sp>
      <p:sp>
        <p:nvSpPr>
          <p:cNvPr id="18" name="Text Placeholder 11">
            <a:extLst>
              <a:ext uri="{FF2B5EF4-FFF2-40B4-BE49-F238E27FC236}">
                <a16:creationId xmlns:a16="http://schemas.microsoft.com/office/drawing/2014/main" id="{CF8A4F0F-1163-4950-A0F2-D0B7E189D3CF}"/>
              </a:ext>
            </a:extLst>
          </p:cNvPr>
          <p:cNvSpPr>
            <a:spLocks noGrp="1"/>
          </p:cNvSpPr>
          <p:nvPr>
            <p:ph type="body" sz="quarter" idx="11" hasCustomPrompt="1"/>
          </p:nvPr>
        </p:nvSpPr>
        <p:spPr>
          <a:xfrm>
            <a:off x="9660467" y="6441540"/>
            <a:ext cx="1786467" cy="164034"/>
          </a:xfrm>
          <a:prstGeom prst="rect">
            <a:avLst/>
          </a:prstGeom>
        </p:spPr>
        <p:txBody>
          <a:bodyPr vert="horz" wrap="square" lIns="0" tIns="21478" rIns="0" bIns="0" rtlCol="0">
            <a:spAutoFit/>
          </a:bodyPr>
          <a:lstStyle>
            <a:lvl1pPr marL="0" indent="0">
              <a:buNone/>
              <a:defRPr lang="en-US" sz="1000" spc="-19" smtClean="0">
                <a:solidFill>
                  <a:srgbClr val="231F20"/>
                </a:solidFill>
                <a:latin typeface="Poppins" panose="00000500000000000000" pitchFamily="50" charset="0"/>
                <a:cs typeface="Poppins" panose="00000500000000000000" pitchFamily="50" charset="0"/>
              </a:defRPr>
            </a:lvl1pPr>
            <a:lvl2pPr marL="228600" indent="0">
              <a:buNone/>
              <a:defRPr lang="en-US" sz="1800" smtClean="0"/>
            </a:lvl2pPr>
            <a:lvl3pPr marL="685800" indent="0">
              <a:buNone/>
              <a:defRPr lang="en-US" sz="1800" smtClean="0"/>
            </a:lvl3pPr>
            <a:lvl4pPr marL="1143000" indent="0">
              <a:buNone/>
              <a:defRPr lang="en-US" smtClean="0"/>
            </a:lvl4pPr>
            <a:lvl5pPr marL="1600200" indent="0">
              <a:buNone/>
              <a:defRPr lang="en-IN"/>
            </a:lvl5pPr>
          </a:lstStyle>
          <a:p>
            <a:pPr marL="0" lvl="0">
              <a:spcBef>
                <a:spcPts val="169"/>
              </a:spcBef>
            </a:pPr>
            <a:r>
              <a:rPr lang="en-US" dirty="0"/>
              <a:t>Click to add your email ID</a:t>
            </a:r>
            <a:endParaRPr lang="en-IN" dirty="0"/>
          </a:p>
        </p:txBody>
      </p:sp>
    </p:spTree>
    <p:extLst>
      <p:ext uri="{BB962C8B-B14F-4D97-AF65-F5344CB8AC3E}">
        <p14:creationId xmlns:p14="http://schemas.microsoft.com/office/powerpoint/2010/main" val="2265105310"/>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2_Thank you - Chicago">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3ACAB19B-63C2-49A9-BFE9-38ABC688855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5284020"/>
            <a:ext cx="12192000" cy="1573980"/>
          </a:xfrm>
          <a:prstGeom prst="rect">
            <a:avLst/>
          </a:prstGeom>
        </p:spPr>
      </p:pic>
      <p:sp>
        <p:nvSpPr>
          <p:cNvPr id="4" name="TextBox 3">
            <a:extLst>
              <a:ext uri="{FF2B5EF4-FFF2-40B4-BE49-F238E27FC236}">
                <a16:creationId xmlns:a16="http://schemas.microsoft.com/office/drawing/2014/main" id="{59C99FF1-5590-4EB8-A544-4BA4BA642912}"/>
              </a:ext>
            </a:extLst>
          </p:cNvPr>
          <p:cNvSpPr txBox="1"/>
          <p:nvPr userDrawn="1"/>
        </p:nvSpPr>
        <p:spPr>
          <a:xfrm>
            <a:off x="10141459" y="5385239"/>
            <a:ext cx="1598515" cy="276999"/>
          </a:xfrm>
          <a:prstGeom prst="rect">
            <a:avLst/>
          </a:prstGeom>
          <a:noFill/>
        </p:spPr>
        <p:txBody>
          <a:bodyPr wrap="none" rtlCol="0">
            <a:spAutoFit/>
          </a:bodyPr>
          <a:lstStyle/>
          <a:p>
            <a:pPr algn="ctr"/>
            <a:r>
              <a:rPr lang="en-US" sz="1200" b="1" dirty="0">
                <a:solidFill>
                  <a:schemeClr val="bg1"/>
                </a:solidFill>
                <a:latin typeface="Poppins ExtraBold" panose="00000900000000000000" pitchFamily="2" charset="0"/>
                <a:cs typeface="Poppins ExtraBold" panose="00000900000000000000" pitchFamily="2" charset="0"/>
              </a:rPr>
              <a:t>#BeyondPossible</a:t>
            </a:r>
            <a:endParaRPr lang="en-IN" sz="1200" b="1" dirty="0">
              <a:solidFill>
                <a:schemeClr val="bg1"/>
              </a:solidFill>
              <a:latin typeface="Poppins ExtraBold" panose="00000900000000000000" pitchFamily="2" charset="0"/>
              <a:cs typeface="Poppins ExtraBold" panose="00000900000000000000" pitchFamily="2" charset="0"/>
            </a:endParaRPr>
          </a:p>
        </p:txBody>
      </p:sp>
      <p:sp>
        <p:nvSpPr>
          <p:cNvPr id="5" name="TextBox 4">
            <a:extLst>
              <a:ext uri="{FF2B5EF4-FFF2-40B4-BE49-F238E27FC236}">
                <a16:creationId xmlns:a16="http://schemas.microsoft.com/office/drawing/2014/main" id="{980DEB8F-CCB6-4F1A-A13A-CBF7D1946E36}"/>
              </a:ext>
            </a:extLst>
          </p:cNvPr>
          <p:cNvSpPr txBox="1"/>
          <p:nvPr userDrawn="1"/>
        </p:nvSpPr>
        <p:spPr>
          <a:xfrm>
            <a:off x="2835685" y="2492924"/>
            <a:ext cx="6520631" cy="830997"/>
          </a:xfrm>
          <a:prstGeom prst="rect">
            <a:avLst/>
          </a:prstGeom>
          <a:noFill/>
        </p:spPr>
        <p:txBody>
          <a:bodyPr wrap="square" rtlCol="0">
            <a:spAutoFit/>
          </a:bodyPr>
          <a:lstStyle/>
          <a:p>
            <a:pPr algn="ctr"/>
            <a:r>
              <a:rPr lang="en-IN" sz="4800" b="1" dirty="0">
                <a:latin typeface="Poppins" panose="00000500000000000000" pitchFamily="50" charset="0"/>
                <a:cs typeface="Poppins" panose="00000500000000000000" pitchFamily="50" charset="0"/>
              </a:rPr>
              <a:t>Thank You</a:t>
            </a:r>
          </a:p>
        </p:txBody>
      </p:sp>
      <p:sp>
        <p:nvSpPr>
          <p:cNvPr id="6" name="object 29">
            <a:extLst>
              <a:ext uri="{FF2B5EF4-FFF2-40B4-BE49-F238E27FC236}">
                <a16:creationId xmlns:a16="http://schemas.microsoft.com/office/drawing/2014/main" id="{AB470E87-C844-4156-8E92-18723B1D5A75}"/>
              </a:ext>
            </a:extLst>
          </p:cNvPr>
          <p:cNvSpPr txBox="1"/>
          <p:nvPr userDrawn="1"/>
        </p:nvSpPr>
        <p:spPr>
          <a:xfrm>
            <a:off x="2069356" y="6265511"/>
            <a:ext cx="3767410" cy="322235"/>
          </a:xfrm>
          <a:prstGeom prst="rect">
            <a:avLst/>
          </a:prstGeom>
        </p:spPr>
        <p:txBody>
          <a:bodyPr vert="horz" wrap="square" lIns="0" tIns="14319" rIns="0" bIns="0" rtlCol="0">
            <a:spAutoFit/>
          </a:bodyPr>
          <a:lstStyle/>
          <a:p>
            <a:r>
              <a:rPr lang="en-US" sz="1000" dirty="0">
                <a:effectLst/>
                <a:latin typeface="Poppins" panose="00000500000000000000" pitchFamily="50" charset="0"/>
                <a:cs typeface="Poppins" panose="00000500000000000000" pitchFamily="50" charset="0"/>
              </a:rPr>
              <a:t>130 E Randolph St, #1950,</a:t>
            </a:r>
          </a:p>
          <a:p>
            <a:r>
              <a:rPr lang="en-US" sz="1000" dirty="0">
                <a:effectLst/>
                <a:latin typeface="Poppins" panose="00000500000000000000" pitchFamily="50" charset="0"/>
                <a:cs typeface="Poppins" panose="00000500000000000000" pitchFamily="50" charset="0"/>
              </a:rPr>
              <a:t>Chicago IL 60601</a:t>
            </a:r>
          </a:p>
        </p:txBody>
      </p:sp>
      <p:sp>
        <p:nvSpPr>
          <p:cNvPr id="9" name="object 21">
            <a:extLst>
              <a:ext uri="{FF2B5EF4-FFF2-40B4-BE49-F238E27FC236}">
                <a16:creationId xmlns:a16="http://schemas.microsoft.com/office/drawing/2014/main" id="{2002698A-E811-41DE-8B56-DC17E230969E}"/>
              </a:ext>
            </a:extLst>
          </p:cNvPr>
          <p:cNvSpPr txBox="1">
            <a:spLocks/>
          </p:cNvSpPr>
          <p:nvPr userDrawn="1"/>
        </p:nvSpPr>
        <p:spPr>
          <a:xfrm>
            <a:off x="2069356" y="6031802"/>
            <a:ext cx="3099147" cy="177648"/>
          </a:xfrm>
          <a:prstGeom prst="rect">
            <a:avLst/>
          </a:prstGeom>
        </p:spPr>
        <p:txBody>
          <a:bodyPr vert="horz" wrap="square" lIns="0" tIns="15910" rIns="0" bIns="0" rtlCol="0">
            <a:spAutoFit/>
          </a:bodyPr>
          <a:lstStyle>
            <a:lvl1pPr>
              <a:defRPr sz="3257" b="1" i="0">
                <a:solidFill>
                  <a:schemeClr val="bg1"/>
                </a:solidFill>
                <a:latin typeface="Montserrat"/>
                <a:ea typeface="+mj-ea"/>
                <a:cs typeface="Montserrat"/>
              </a:defRPr>
            </a:lvl1pPr>
          </a:lstStyle>
          <a:p>
            <a:pPr marL="15909">
              <a:spcBef>
                <a:spcPts val="125"/>
              </a:spcBef>
            </a:pPr>
            <a:r>
              <a:rPr lang="en-US" sz="1050" kern="0" dirty="0" err="1">
                <a:solidFill>
                  <a:srgbClr val="231F20"/>
                </a:solidFill>
                <a:latin typeface="Poppins" panose="00000500000000000000" pitchFamily="50" charset="0"/>
                <a:cs typeface="Poppins" panose="00000500000000000000" pitchFamily="50" charset="0"/>
              </a:rPr>
              <a:t>Tredence</a:t>
            </a:r>
            <a:r>
              <a:rPr lang="en-US" sz="1050" kern="0" dirty="0">
                <a:solidFill>
                  <a:srgbClr val="231F20"/>
                </a:solidFill>
                <a:latin typeface="Poppins" panose="00000500000000000000" pitchFamily="50" charset="0"/>
                <a:cs typeface="Poppins" panose="00000500000000000000" pitchFamily="50" charset="0"/>
              </a:rPr>
              <a:t> Inc.</a:t>
            </a:r>
          </a:p>
        </p:txBody>
      </p:sp>
      <p:sp>
        <p:nvSpPr>
          <p:cNvPr id="14" name="object 30">
            <a:extLst>
              <a:ext uri="{FF2B5EF4-FFF2-40B4-BE49-F238E27FC236}">
                <a16:creationId xmlns:a16="http://schemas.microsoft.com/office/drawing/2014/main" id="{45A2CB95-4311-4B87-A6D3-F14D1F2D1BF2}"/>
              </a:ext>
            </a:extLst>
          </p:cNvPr>
          <p:cNvSpPr txBox="1"/>
          <p:nvPr userDrawn="1"/>
        </p:nvSpPr>
        <p:spPr>
          <a:xfrm>
            <a:off x="9152208" y="6267687"/>
            <a:ext cx="508259" cy="175576"/>
          </a:xfrm>
          <a:prstGeom prst="rect">
            <a:avLst/>
          </a:prstGeom>
        </p:spPr>
        <p:txBody>
          <a:bodyPr vert="horz" wrap="square" lIns="0" tIns="21478" rIns="0" bIns="0" rtlCol="0">
            <a:spAutoFit/>
          </a:bodyPr>
          <a:lstStyle/>
          <a:p>
            <a:pPr>
              <a:spcBef>
                <a:spcPts val="169"/>
              </a:spcBef>
            </a:pPr>
            <a:r>
              <a:rPr lang="en-IN" sz="1000" spc="-19" dirty="0">
                <a:solidFill>
                  <a:srgbClr val="231F20"/>
                </a:solidFill>
                <a:latin typeface="Poppins" panose="00000500000000000000" pitchFamily="50" charset="0"/>
                <a:cs typeface="Poppins" panose="00000500000000000000" pitchFamily="50" charset="0"/>
              </a:rPr>
              <a:t>Mobile:</a:t>
            </a:r>
            <a:endParaRPr sz="1000" dirty="0">
              <a:latin typeface="Poppins" panose="00000500000000000000" pitchFamily="50" charset="0"/>
              <a:cs typeface="Poppins" panose="00000500000000000000" pitchFamily="50" charset="0"/>
            </a:endParaRPr>
          </a:p>
        </p:txBody>
      </p:sp>
      <p:sp>
        <p:nvSpPr>
          <p:cNvPr id="15" name="object 31">
            <a:extLst>
              <a:ext uri="{FF2B5EF4-FFF2-40B4-BE49-F238E27FC236}">
                <a16:creationId xmlns:a16="http://schemas.microsoft.com/office/drawing/2014/main" id="{24BDDFED-4199-465E-B9AB-0A8261FCCEC7}"/>
              </a:ext>
            </a:extLst>
          </p:cNvPr>
          <p:cNvSpPr txBox="1"/>
          <p:nvPr userDrawn="1"/>
        </p:nvSpPr>
        <p:spPr>
          <a:xfrm>
            <a:off x="9194543" y="6435769"/>
            <a:ext cx="440525" cy="175576"/>
          </a:xfrm>
          <a:prstGeom prst="rect">
            <a:avLst/>
          </a:prstGeom>
        </p:spPr>
        <p:txBody>
          <a:bodyPr vert="horz" wrap="square" lIns="0" tIns="21478" rIns="0" bIns="0" rtlCol="0">
            <a:spAutoFit/>
          </a:bodyPr>
          <a:lstStyle/>
          <a:p>
            <a:pPr>
              <a:spcBef>
                <a:spcPts val="169"/>
              </a:spcBef>
            </a:pPr>
            <a:r>
              <a:rPr lang="en-IN" sz="1000" spc="25" dirty="0">
                <a:solidFill>
                  <a:srgbClr val="231F20"/>
                </a:solidFill>
                <a:latin typeface="Poppins" panose="00000500000000000000" pitchFamily="50" charset="0"/>
                <a:cs typeface="Poppins" panose="00000500000000000000" pitchFamily="50" charset="0"/>
              </a:rPr>
              <a:t>Email:</a:t>
            </a:r>
            <a:endParaRPr sz="1000" dirty="0">
              <a:latin typeface="Poppins" panose="00000500000000000000" pitchFamily="50" charset="0"/>
              <a:cs typeface="Poppins" panose="00000500000000000000" pitchFamily="50" charset="0"/>
            </a:endParaRPr>
          </a:p>
        </p:txBody>
      </p:sp>
      <p:sp>
        <p:nvSpPr>
          <p:cNvPr id="16" name="object 21">
            <a:extLst>
              <a:ext uri="{FF2B5EF4-FFF2-40B4-BE49-F238E27FC236}">
                <a16:creationId xmlns:a16="http://schemas.microsoft.com/office/drawing/2014/main" id="{F2B1623C-BC6C-4356-BE23-DEE70F76EB31}"/>
              </a:ext>
            </a:extLst>
          </p:cNvPr>
          <p:cNvSpPr txBox="1">
            <a:spLocks/>
          </p:cNvSpPr>
          <p:nvPr userDrawn="1"/>
        </p:nvSpPr>
        <p:spPr>
          <a:xfrm>
            <a:off x="9152208" y="6031802"/>
            <a:ext cx="1663549" cy="177648"/>
          </a:xfrm>
          <a:prstGeom prst="rect">
            <a:avLst/>
          </a:prstGeom>
        </p:spPr>
        <p:txBody>
          <a:bodyPr vert="horz" wrap="square" lIns="0" tIns="15910" rIns="0" bIns="0" rtlCol="0">
            <a:spAutoFit/>
          </a:bodyPr>
          <a:lstStyle>
            <a:lvl1pPr>
              <a:defRPr sz="3257" b="1" i="0">
                <a:solidFill>
                  <a:schemeClr val="bg1"/>
                </a:solidFill>
                <a:latin typeface="Montserrat"/>
                <a:ea typeface="+mj-ea"/>
                <a:cs typeface="Montserrat"/>
              </a:defRPr>
            </a:lvl1pPr>
          </a:lstStyle>
          <a:p>
            <a:pPr marL="15909">
              <a:spcBef>
                <a:spcPts val="125"/>
              </a:spcBef>
            </a:pPr>
            <a:r>
              <a:rPr lang="en-US" sz="1050" kern="0" dirty="0">
                <a:solidFill>
                  <a:srgbClr val="231F20"/>
                </a:solidFill>
                <a:latin typeface="Poppins" panose="00000500000000000000" pitchFamily="50" charset="0"/>
                <a:cs typeface="Poppins" panose="00000500000000000000" pitchFamily="50" charset="0"/>
              </a:rPr>
              <a:t>CONTACT DETAILS</a:t>
            </a:r>
          </a:p>
        </p:txBody>
      </p:sp>
      <p:sp>
        <p:nvSpPr>
          <p:cNvPr id="17" name="Text Placeholder 11">
            <a:extLst>
              <a:ext uri="{FF2B5EF4-FFF2-40B4-BE49-F238E27FC236}">
                <a16:creationId xmlns:a16="http://schemas.microsoft.com/office/drawing/2014/main" id="{41ED0316-68B6-44B7-90EC-023AB64C88F0}"/>
              </a:ext>
            </a:extLst>
          </p:cNvPr>
          <p:cNvSpPr>
            <a:spLocks noGrp="1"/>
          </p:cNvSpPr>
          <p:nvPr>
            <p:ph type="body" sz="quarter" idx="10" hasCustomPrompt="1"/>
          </p:nvPr>
        </p:nvSpPr>
        <p:spPr>
          <a:xfrm>
            <a:off x="9660467" y="6273458"/>
            <a:ext cx="1786467" cy="164034"/>
          </a:xfrm>
          <a:prstGeom prst="rect">
            <a:avLst/>
          </a:prstGeom>
        </p:spPr>
        <p:txBody>
          <a:bodyPr vert="horz" wrap="square" lIns="0" tIns="21478" rIns="0" bIns="0" rtlCol="0">
            <a:spAutoFit/>
          </a:bodyPr>
          <a:lstStyle>
            <a:lvl1pPr marL="0" indent="0">
              <a:buNone/>
              <a:defRPr lang="en-US" sz="1000" spc="-19" smtClean="0">
                <a:solidFill>
                  <a:srgbClr val="231F20"/>
                </a:solidFill>
                <a:latin typeface="Poppins" panose="00000500000000000000" pitchFamily="50" charset="0"/>
                <a:cs typeface="Poppins" panose="00000500000000000000" pitchFamily="50" charset="0"/>
              </a:defRPr>
            </a:lvl1pPr>
            <a:lvl2pPr marL="228600" indent="0">
              <a:buNone/>
              <a:defRPr lang="en-US" sz="1800" smtClean="0"/>
            </a:lvl2pPr>
            <a:lvl3pPr marL="685800" indent="0">
              <a:buNone/>
              <a:defRPr lang="en-US" sz="1800" smtClean="0"/>
            </a:lvl3pPr>
            <a:lvl4pPr marL="1143000" indent="0">
              <a:buNone/>
              <a:defRPr lang="en-US" smtClean="0"/>
            </a:lvl4pPr>
            <a:lvl5pPr marL="1600200" indent="0">
              <a:buNone/>
              <a:defRPr lang="en-IN"/>
            </a:lvl5pPr>
          </a:lstStyle>
          <a:p>
            <a:pPr marL="0" lvl="0">
              <a:spcBef>
                <a:spcPts val="169"/>
              </a:spcBef>
            </a:pPr>
            <a:r>
              <a:rPr lang="en-US" dirty="0"/>
              <a:t>Click to add your number</a:t>
            </a:r>
            <a:endParaRPr lang="en-IN" dirty="0"/>
          </a:p>
        </p:txBody>
      </p:sp>
      <p:sp>
        <p:nvSpPr>
          <p:cNvPr id="18" name="Text Placeholder 11">
            <a:extLst>
              <a:ext uri="{FF2B5EF4-FFF2-40B4-BE49-F238E27FC236}">
                <a16:creationId xmlns:a16="http://schemas.microsoft.com/office/drawing/2014/main" id="{CF8A4F0F-1163-4950-A0F2-D0B7E189D3CF}"/>
              </a:ext>
            </a:extLst>
          </p:cNvPr>
          <p:cNvSpPr>
            <a:spLocks noGrp="1"/>
          </p:cNvSpPr>
          <p:nvPr>
            <p:ph type="body" sz="quarter" idx="11" hasCustomPrompt="1"/>
          </p:nvPr>
        </p:nvSpPr>
        <p:spPr>
          <a:xfrm>
            <a:off x="9660467" y="6441540"/>
            <a:ext cx="1786467" cy="164034"/>
          </a:xfrm>
          <a:prstGeom prst="rect">
            <a:avLst/>
          </a:prstGeom>
        </p:spPr>
        <p:txBody>
          <a:bodyPr vert="horz" wrap="square" lIns="0" tIns="21478" rIns="0" bIns="0" rtlCol="0">
            <a:spAutoFit/>
          </a:bodyPr>
          <a:lstStyle>
            <a:lvl1pPr marL="0" indent="0">
              <a:buNone/>
              <a:defRPr lang="en-US" sz="1000" spc="-19" smtClean="0">
                <a:solidFill>
                  <a:srgbClr val="231F20"/>
                </a:solidFill>
                <a:latin typeface="Poppins" panose="00000500000000000000" pitchFamily="50" charset="0"/>
                <a:cs typeface="Poppins" panose="00000500000000000000" pitchFamily="50" charset="0"/>
              </a:defRPr>
            </a:lvl1pPr>
            <a:lvl2pPr marL="228600" indent="0">
              <a:buNone/>
              <a:defRPr lang="en-US" sz="1800" smtClean="0"/>
            </a:lvl2pPr>
            <a:lvl3pPr marL="685800" indent="0">
              <a:buNone/>
              <a:defRPr lang="en-US" sz="1800" smtClean="0"/>
            </a:lvl3pPr>
            <a:lvl4pPr marL="1143000" indent="0">
              <a:buNone/>
              <a:defRPr lang="en-US" smtClean="0"/>
            </a:lvl4pPr>
            <a:lvl5pPr marL="1600200" indent="0">
              <a:buNone/>
              <a:defRPr lang="en-IN"/>
            </a:lvl5pPr>
          </a:lstStyle>
          <a:p>
            <a:pPr marL="0" lvl="0">
              <a:spcBef>
                <a:spcPts val="169"/>
              </a:spcBef>
            </a:pPr>
            <a:r>
              <a:rPr lang="en-US" dirty="0"/>
              <a:t>Click to add your email ID</a:t>
            </a:r>
            <a:endParaRPr lang="en-IN" dirty="0"/>
          </a:p>
        </p:txBody>
      </p:sp>
    </p:spTree>
    <p:extLst>
      <p:ext uri="{BB962C8B-B14F-4D97-AF65-F5344CB8AC3E}">
        <p14:creationId xmlns:p14="http://schemas.microsoft.com/office/powerpoint/2010/main" val="4058343125"/>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3_Thank you - Bentonville">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3ACAB19B-63C2-49A9-BFE9-38ABC688855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5284020"/>
            <a:ext cx="12192000" cy="1573980"/>
          </a:xfrm>
          <a:prstGeom prst="rect">
            <a:avLst/>
          </a:prstGeom>
        </p:spPr>
      </p:pic>
      <p:sp>
        <p:nvSpPr>
          <p:cNvPr id="4" name="TextBox 3">
            <a:extLst>
              <a:ext uri="{FF2B5EF4-FFF2-40B4-BE49-F238E27FC236}">
                <a16:creationId xmlns:a16="http://schemas.microsoft.com/office/drawing/2014/main" id="{59C99FF1-5590-4EB8-A544-4BA4BA642912}"/>
              </a:ext>
            </a:extLst>
          </p:cNvPr>
          <p:cNvSpPr txBox="1"/>
          <p:nvPr userDrawn="1"/>
        </p:nvSpPr>
        <p:spPr>
          <a:xfrm>
            <a:off x="10141459" y="5385239"/>
            <a:ext cx="1598515" cy="276999"/>
          </a:xfrm>
          <a:prstGeom prst="rect">
            <a:avLst/>
          </a:prstGeom>
          <a:noFill/>
        </p:spPr>
        <p:txBody>
          <a:bodyPr wrap="none" rtlCol="0">
            <a:spAutoFit/>
          </a:bodyPr>
          <a:lstStyle/>
          <a:p>
            <a:pPr algn="ctr"/>
            <a:r>
              <a:rPr lang="en-US" sz="1200" b="1" dirty="0">
                <a:solidFill>
                  <a:schemeClr val="bg1"/>
                </a:solidFill>
                <a:latin typeface="Poppins ExtraBold" panose="00000900000000000000" pitchFamily="2" charset="0"/>
                <a:cs typeface="Poppins ExtraBold" panose="00000900000000000000" pitchFamily="2" charset="0"/>
              </a:rPr>
              <a:t>#BeyondPossible</a:t>
            </a:r>
            <a:endParaRPr lang="en-IN" sz="1200" b="1" dirty="0">
              <a:solidFill>
                <a:schemeClr val="bg1"/>
              </a:solidFill>
              <a:latin typeface="Poppins ExtraBold" panose="00000900000000000000" pitchFamily="2" charset="0"/>
              <a:cs typeface="Poppins ExtraBold" panose="00000900000000000000" pitchFamily="2" charset="0"/>
            </a:endParaRPr>
          </a:p>
        </p:txBody>
      </p:sp>
      <p:sp>
        <p:nvSpPr>
          <p:cNvPr id="5" name="TextBox 4">
            <a:extLst>
              <a:ext uri="{FF2B5EF4-FFF2-40B4-BE49-F238E27FC236}">
                <a16:creationId xmlns:a16="http://schemas.microsoft.com/office/drawing/2014/main" id="{980DEB8F-CCB6-4F1A-A13A-CBF7D1946E36}"/>
              </a:ext>
            </a:extLst>
          </p:cNvPr>
          <p:cNvSpPr txBox="1"/>
          <p:nvPr userDrawn="1"/>
        </p:nvSpPr>
        <p:spPr>
          <a:xfrm>
            <a:off x="2835685" y="2492924"/>
            <a:ext cx="6520631" cy="830997"/>
          </a:xfrm>
          <a:prstGeom prst="rect">
            <a:avLst/>
          </a:prstGeom>
          <a:noFill/>
        </p:spPr>
        <p:txBody>
          <a:bodyPr wrap="square" rtlCol="0">
            <a:spAutoFit/>
          </a:bodyPr>
          <a:lstStyle/>
          <a:p>
            <a:pPr algn="ctr"/>
            <a:r>
              <a:rPr lang="en-IN" sz="4800" b="1" dirty="0">
                <a:latin typeface="Poppins" panose="00000500000000000000" pitchFamily="50" charset="0"/>
                <a:cs typeface="Poppins" panose="00000500000000000000" pitchFamily="50" charset="0"/>
              </a:rPr>
              <a:t>Thank You</a:t>
            </a:r>
          </a:p>
        </p:txBody>
      </p:sp>
      <p:sp>
        <p:nvSpPr>
          <p:cNvPr id="6" name="object 29">
            <a:extLst>
              <a:ext uri="{FF2B5EF4-FFF2-40B4-BE49-F238E27FC236}">
                <a16:creationId xmlns:a16="http://schemas.microsoft.com/office/drawing/2014/main" id="{AB470E87-C844-4156-8E92-18723B1D5A75}"/>
              </a:ext>
            </a:extLst>
          </p:cNvPr>
          <p:cNvSpPr txBox="1"/>
          <p:nvPr userDrawn="1"/>
        </p:nvSpPr>
        <p:spPr>
          <a:xfrm>
            <a:off x="2069356" y="6265511"/>
            <a:ext cx="3767410" cy="322235"/>
          </a:xfrm>
          <a:prstGeom prst="rect">
            <a:avLst/>
          </a:prstGeom>
        </p:spPr>
        <p:txBody>
          <a:bodyPr vert="horz" wrap="square" lIns="0" tIns="14319" rIns="0" bIns="0" rtlCol="0">
            <a:spAutoFit/>
          </a:bodyPr>
          <a:lstStyle/>
          <a:p>
            <a:r>
              <a:rPr lang="nl-NL" sz="1000" dirty="0">
                <a:effectLst/>
                <a:latin typeface="Poppins" panose="00000500000000000000" pitchFamily="50" charset="0"/>
                <a:cs typeface="Poppins" panose="00000500000000000000" pitchFamily="50" charset="0"/>
              </a:rPr>
              <a:t>1120 S Walton Blvd, Ste 124,</a:t>
            </a:r>
          </a:p>
          <a:p>
            <a:r>
              <a:rPr lang="nl-NL" sz="1000" dirty="0">
                <a:effectLst/>
                <a:latin typeface="Poppins" panose="00000500000000000000" pitchFamily="50" charset="0"/>
                <a:cs typeface="Poppins" panose="00000500000000000000" pitchFamily="50" charset="0"/>
              </a:rPr>
              <a:t>Bentonville AR 72712</a:t>
            </a:r>
            <a:endParaRPr lang="en-US" sz="1000" dirty="0">
              <a:effectLst/>
              <a:latin typeface="Poppins" panose="00000500000000000000" pitchFamily="50" charset="0"/>
              <a:cs typeface="Poppins" panose="00000500000000000000" pitchFamily="50" charset="0"/>
            </a:endParaRPr>
          </a:p>
        </p:txBody>
      </p:sp>
      <p:sp>
        <p:nvSpPr>
          <p:cNvPr id="9" name="object 21">
            <a:extLst>
              <a:ext uri="{FF2B5EF4-FFF2-40B4-BE49-F238E27FC236}">
                <a16:creationId xmlns:a16="http://schemas.microsoft.com/office/drawing/2014/main" id="{2002698A-E811-41DE-8B56-DC17E230969E}"/>
              </a:ext>
            </a:extLst>
          </p:cNvPr>
          <p:cNvSpPr txBox="1">
            <a:spLocks/>
          </p:cNvSpPr>
          <p:nvPr userDrawn="1"/>
        </p:nvSpPr>
        <p:spPr>
          <a:xfrm>
            <a:off x="2069356" y="6031802"/>
            <a:ext cx="3099147" cy="177648"/>
          </a:xfrm>
          <a:prstGeom prst="rect">
            <a:avLst/>
          </a:prstGeom>
        </p:spPr>
        <p:txBody>
          <a:bodyPr vert="horz" wrap="square" lIns="0" tIns="15910" rIns="0" bIns="0" rtlCol="0">
            <a:spAutoFit/>
          </a:bodyPr>
          <a:lstStyle>
            <a:lvl1pPr>
              <a:defRPr sz="3257" b="1" i="0">
                <a:solidFill>
                  <a:schemeClr val="bg1"/>
                </a:solidFill>
                <a:latin typeface="Montserrat"/>
                <a:ea typeface="+mj-ea"/>
                <a:cs typeface="Montserrat"/>
              </a:defRPr>
            </a:lvl1pPr>
          </a:lstStyle>
          <a:p>
            <a:pPr marL="15909">
              <a:spcBef>
                <a:spcPts val="125"/>
              </a:spcBef>
            </a:pPr>
            <a:r>
              <a:rPr lang="en-US" sz="1050" kern="0" dirty="0" err="1">
                <a:solidFill>
                  <a:srgbClr val="231F20"/>
                </a:solidFill>
                <a:latin typeface="Poppins" panose="00000500000000000000" pitchFamily="50" charset="0"/>
                <a:cs typeface="Poppins" panose="00000500000000000000" pitchFamily="50" charset="0"/>
              </a:rPr>
              <a:t>Tredence</a:t>
            </a:r>
            <a:r>
              <a:rPr lang="en-US" sz="1050" kern="0" dirty="0">
                <a:solidFill>
                  <a:srgbClr val="231F20"/>
                </a:solidFill>
                <a:latin typeface="Poppins" panose="00000500000000000000" pitchFamily="50" charset="0"/>
                <a:cs typeface="Poppins" panose="00000500000000000000" pitchFamily="50" charset="0"/>
              </a:rPr>
              <a:t> Inc.</a:t>
            </a:r>
          </a:p>
        </p:txBody>
      </p:sp>
      <p:sp>
        <p:nvSpPr>
          <p:cNvPr id="14" name="object 30">
            <a:extLst>
              <a:ext uri="{FF2B5EF4-FFF2-40B4-BE49-F238E27FC236}">
                <a16:creationId xmlns:a16="http://schemas.microsoft.com/office/drawing/2014/main" id="{45A2CB95-4311-4B87-A6D3-F14D1F2D1BF2}"/>
              </a:ext>
            </a:extLst>
          </p:cNvPr>
          <p:cNvSpPr txBox="1"/>
          <p:nvPr userDrawn="1"/>
        </p:nvSpPr>
        <p:spPr>
          <a:xfrm>
            <a:off x="9152208" y="6267687"/>
            <a:ext cx="508259" cy="175576"/>
          </a:xfrm>
          <a:prstGeom prst="rect">
            <a:avLst/>
          </a:prstGeom>
        </p:spPr>
        <p:txBody>
          <a:bodyPr vert="horz" wrap="square" lIns="0" tIns="21478" rIns="0" bIns="0" rtlCol="0">
            <a:spAutoFit/>
          </a:bodyPr>
          <a:lstStyle/>
          <a:p>
            <a:pPr>
              <a:spcBef>
                <a:spcPts val="169"/>
              </a:spcBef>
            </a:pPr>
            <a:r>
              <a:rPr lang="en-IN" sz="1000" spc="-19" dirty="0">
                <a:solidFill>
                  <a:srgbClr val="231F20"/>
                </a:solidFill>
                <a:latin typeface="Poppins" panose="00000500000000000000" pitchFamily="50" charset="0"/>
                <a:cs typeface="Poppins" panose="00000500000000000000" pitchFamily="50" charset="0"/>
              </a:rPr>
              <a:t>Mobile:</a:t>
            </a:r>
            <a:endParaRPr sz="1000" dirty="0">
              <a:latin typeface="Poppins" panose="00000500000000000000" pitchFamily="50" charset="0"/>
              <a:cs typeface="Poppins" panose="00000500000000000000" pitchFamily="50" charset="0"/>
            </a:endParaRPr>
          </a:p>
        </p:txBody>
      </p:sp>
      <p:sp>
        <p:nvSpPr>
          <p:cNvPr id="15" name="object 31">
            <a:extLst>
              <a:ext uri="{FF2B5EF4-FFF2-40B4-BE49-F238E27FC236}">
                <a16:creationId xmlns:a16="http://schemas.microsoft.com/office/drawing/2014/main" id="{24BDDFED-4199-465E-B9AB-0A8261FCCEC7}"/>
              </a:ext>
            </a:extLst>
          </p:cNvPr>
          <p:cNvSpPr txBox="1"/>
          <p:nvPr userDrawn="1"/>
        </p:nvSpPr>
        <p:spPr>
          <a:xfrm>
            <a:off x="9194543" y="6435769"/>
            <a:ext cx="440525" cy="175576"/>
          </a:xfrm>
          <a:prstGeom prst="rect">
            <a:avLst/>
          </a:prstGeom>
        </p:spPr>
        <p:txBody>
          <a:bodyPr vert="horz" wrap="square" lIns="0" tIns="21478" rIns="0" bIns="0" rtlCol="0">
            <a:spAutoFit/>
          </a:bodyPr>
          <a:lstStyle/>
          <a:p>
            <a:pPr>
              <a:spcBef>
                <a:spcPts val="169"/>
              </a:spcBef>
            </a:pPr>
            <a:r>
              <a:rPr lang="en-IN" sz="1000" spc="25" dirty="0">
                <a:solidFill>
                  <a:srgbClr val="231F20"/>
                </a:solidFill>
                <a:latin typeface="Poppins" panose="00000500000000000000" pitchFamily="50" charset="0"/>
                <a:cs typeface="Poppins" panose="00000500000000000000" pitchFamily="50" charset="0"/>
              </a:rPr>
              <a:t>Email:</a:t>
            </a:r>
            <a:endParaRPr sz="1000" dirty="0">
              <a:latin typeface="Poppins" panose="00000500000000000000" pitchFamily="50" charset="0"/>
              <a:cs typeface="Poppins" panose="00000500000000000000" pitchFamily="50" charset="0"/>
            </a:endParaRPr>
          </a:p>
        </p:txBody>
      </p:sp>
      <p:sp>
        <p:nvSpPr>
          <p:cNvPr id="16" name="object 21">
            <a:extLst>
              <a:ext uri="{FF2B5EF4-FFF2-40B4-BE49-F238E27FC236}">
                <a16:creationId xmlns:a16="http://schemas.microsoft.com/office/drawing/2014/main" id="{F2B1623C-BC6C-4356-BE23-DEE70F76EB31}"/>
              </a:ext>
            </a:extLst>
          </p:cNvPr>
          <p:cNvSpPr txBox="1">
            <a:spLocks/>
          </p:cNvSpPr>
          <p:nvPr userDrawn="1"/>
        </p:nvSpPr>
        <p:spPr>
          <a:xfrm>
            <a:off x="9152208" y="6031802"/>
            <a:ext cx="1663549" cy="177648"/>
          </a:xfrm>
          <a:prstGeom prst="rect">
            <a:avLst/>
          </a:prstGeom>
        </p:spPr>
        <p:txBody>
          <a:bodyPr vert="horz" wrap="square" lIns="0" tIns="15910" rIns="0" bIns="0" rtlCol="0">
            <a:spAutoFit/>
          </a:bodyPr>
          <a:lstStyle>
            <a:lvl1pPr>
              <a:defRPr sz="3257" b="1" i="0">
                <a:solidFill>
                  <a:schemeClr val="bg1"/>
                </a:solidFill>
                <a:latin typeface="Montserrat"/>
                <a:ea typeface="+mj-ea"/>
                <a:cs typeface="Montserrat"/>
              </a:defRPr>
            </a:lvl1pPr>
          </a:lstStyle>
          <a:p>
            <a:pPr marL="15909">
              <a:spcBef>
                <a:spcPts val="125"/>
              </a:spcBef>
            </a:pPr>
            <a:r>
              <a:rPr lang="en-US" sz="1050" kern="0" dirty="0">
                <a:solidFill>
                  <a:srgbClr val="231F20"/>
                </a:solidFill>
                <a:latin typeface="Poppins" panose="00000500000000000000" pitchFamily="50" charset="0"/>
                <a:cs typeface="Poppins" panose="00000500000000000000" pitchFamily="50" charset="0"/>
              </a:rPr>
              <a:t>CONTACT DETAILS</a:t>
            </a:r>
          </a:p>
        </p:txBody>
      </p:sp>
      <p:sp>
        <p:nvSpPr>
          <p:cNvPr id="17" name="Text Placeholder 11">
            <a:extLst>
              <a:ext uri="{FF2B5EF4-FFF2-40B4-BE49-F238E27FC236}">
                <a16:creationId xmlns:a16="http://schemas.microsoft.com/office/drawing/2014/main" id="{41ED0316-68B6-44B7-90EC-023AB64C88F0}"/>
              </a:ext>
            </a:extLst>
          </p:cNvPr>
          <p:cNvSpPr>
            <a:spLocks noGrp="1"/>
          </p:cNvSpPr>
          <p:nvPr>
            <p:ph type="body" sz="quarter" idx="10" hasCustomPrompt="1"/>
          </p:nvPr>
        </p:nvSpPr>
        <p:spPr>
          <a:xfrm>
            <a:off x="9660467" y="6273458"/>
            <a:ext cx="1786467" cy="164034"/>
          </a:xfrm>
          <a:prstGeom prst="rect">
            <a:avLst/>
          </a:prstGeom>
        </p:spPr>
        <p:txBody>
          <a:bodyPr vert="horz" wrap="square" lIns="0" tIns="21478" rIns="0" bIns="0" rtlCol="0">
            <a:spAutoFit/>
          </a:bodyPr>
          <a:lstStyle>
            <a:lvl1pPr marL="0" indent="0">
              <a:buNone/>
              <a:defRPr lang="en-US" sz="1000" spc="-19" smtClean="0">
                <a:solidFill>
                  <a:srgbClr val="231F20"/>
                </a:solidFill>
                <a:latin typeface="Poppins" panose="00000500000000000000" pitchFamily="50" charset="0"/>
                <a:cs typeface="Poppins" panose="00000500000000000000" pitchFamily="50" charset="0"/>
              </a:defRPr>
            </a:lvl1pPr>
            <a:lvl2pPr marL="228600" indent="0">
              <a:buNone/>
              <a:defRPr lang="en-US" sz="1800" smtClean="0"/>
            </a:lvl2pPr>
            <a:lvl3pPr marL="685800" indent="0">
              <a:buNone/>
              <a:defRPr lang="en-US" sz="1800" smtClean="0"/>
            </a:lvl3pPr>
            <a:lvl4pPr marL="1143000" indent="0">
              <a:buNone/>
              <a:defRPr lang="en-US" smtClean="0"/>
            </a:lvl4pPr>
            <a:lvl5pPr marL="1600200" indent="0">
              <a:buNone/>
              <a:defRPr lang="en-IN"/>
            </a:lvl5pPr>
          </a:lstStyle>
          <a:p>
            <a:pPr marL="0" lvl="0">
              <a:spcBef>
                <a:spcPts val="169"/>
              </a:spcBef>
            </a:pPr>
            <a:r>
              <a:rPr lang="en-US" dirty="0"/>
              <a:t>Click to add your number</a:t>
            </a:r>
            <a:endParaRPr lang="en-IN" dirty="0"/>
          </a:p>
        </p:txBody>
      </p:sp>
      <p:sp>
        <p:nvSpPr>
          <p:cNvPr id="18" name="Text Placeholder 11">
            <a:extLst>
              <a:ext uri="{FF2B5EF4-FFF2-40B4-BE49-F238E27FC236}">
                <a16:creationId xmlns:a16="http://schemas.microsoft.com/office/drawing/2014/main" id="{CF8A4F0F-1163-4950-A0F2-D0B7E189D3CF}"/>
              </a:ext>
            </a:extLst>
          </p:cNvPr>
          <p:cNvSpPr>
            <a:spLocks noGrp="1"/>
          </p:cNvSpPr>
          <p:nvPr>
            <p:ph type="body" sz="quarter" idx="11" hasCustomPrompt="1"/>
          </p:nvPr>
        </p:nvSpPr>
        <p:spPr>
          <a:xfrm>
            <a:off x="9660467" y="6441540"/>
            <a:ext cx="1786467" cy="164034"/>
          </a:xfrm>
          <a:prstGeom prst="rect">
            <a:avLst/>
          </a:prstGeom>
        </p:spPr>
        <p:txBody>
          <a:bodyPr vert="horz" wrap="square" lIns="0" tIns="21478" rIns="0" bIns="0" rtlCol="0">
            <a:spAutoFit/>
          </a:bodyPr>
          <a:lstStyle>
            <a:lvl1pPr marL="0" indent="0">
              <a:buNone/>
              <a:defRPr lang="en-US" sz="1000" spc="-19" smtClean="0">
                <a:solidFill>
                  <a:srgbClr val="231F20"/>
                </a:solidFill>
                <a:latin typeface="Poppins" panose="00000500000000000000" pitchFamily="50" charset="0"/>
                <a:cs typeface="Poppins" panose="00000500000000000000" pitchFamily="50" charset="0"/>
              </a:defRPr>
            </a:lvl1pPr>
            <a:lvl2pPr marL="228600" indent="0">
              <a:buNone/>
              <a:defRPr lang="en-US" sz="1800" smtClean="0"/>
            </a:lvl2pPr>
            <a:lvl3pPr marL="685800" indent="0">
              <a:buNone/>
              <a:defRPr lang="en-US" sz="1800" smtClean="0"/>
            </a:lvl3pPr>
            <a:lvl4pPr marL="1143000" indent="0">
              <a:buNone/>
              <a:defRPr lang="en-US" smtClean="0"/>
            </a:lvl4pPr>
            <a:lvl5pPr marL="1600200" indent="0">
              <a:buNone/>
              <a:defRPr lang="en-IN"/>
            </a:lvl5pPr>
          </a:lstStyle>
          <a:p>
            <a:pPr marL="0" lvl="0">
              <a:spcBef>
                <a:spcPts val="169"/>
              </a:spcBef>
            </a:pPr>
            <a:r>
              <a:rPr lang="en-US" dirty="0"/>
              <a:t>Click to add your email ID</a:t>
            </a:r>
            <a:endParaRPr lang="en-IN" dirty="0"/>
          </a:p>
        </p:txBody>
      </p:sp>
    </p:spTree>
    <p:extLst>
      <p:ext uri="{BB962C8B-B14F-4D97-AF65-F5344CB8AC3E}">
        <p14:creationId xmlns:p14="http://schemas.microsoft.com/office/powerpoint/2010/main" val="1401018789"/>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4_Thank you - Foster City, CA ">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3ACAB19B-63C2-49A9-BFE9-38ABC688855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5284020"/>
            <a:ext cx="12192000" cy="1573980"/>
          </a:xfrm>
          <a:prstGeom prst="rect">
            <a:avLst/>
          </a:prstGeom>
        </p:spPr>
      </p:pic>
      <p:sp>
        <p:nvSpPr>
          <p:cNvPr id="4" name="TextBox 3">
            <a:extLst>
              <a:ext uri="{FF2B5EF4-FFF2-40B4-BE49-F238E27FC236}">
                <a16:creationId xmlns:a16="http://schemas.microsoft.com/office/drawing/2014/main" id="{59C99FF1-5590-4EB8-A544-4BA4BA642912}"/>
              </a:ext>
            </a:extLst>
          </p:cNvPr>
          <p:cNvSpPr txBox="1"/>
          <p:nvPr userDrawn="1"/>
        </p:nvSpPr>
        <p:spPr>
          <a:xfrm>
            <a:off x="10141459" y="5385239"/>
            <a:ext cx="1598515" cy="276999"/>
          </a:xfrm>
          <a:prstGeom prst="rect">
            <a:avLst/>
          </a:prstGeom>
          <a:noFill/>
        </p:spPr>
        <p:txBody>
          <a:bodyPr wrap="none" rtlCol="0">
            <a:spAutoFit/>
          </a:bodyPr>
          <a:lstStyle/>
          <a:p>
            <a:pPr algn="ctr"/>
            <a:r>
              <a:rPr lang="en-US" sz="1200" b="1" dirty="0">
                <a:solidFill>
                  <a:schemeClr val="bg1"/>
                </a:solidFill>
                <a:latin typeface="Poppins ExtraBold" panose="00000900000000000000" pitchFamily="2" charset="0"/>
                <a:cs typeface="Poppins ExtraBold" panose="00000900000000000000" pitchFamily="2" charset="0"/>
              </a:rPr>
              <a:t>#BeyondPossible</a:t>
            </a:r>
            <a:endParaRPr lang="en-IN" sz="1200" b="1" dirty="0">
              <a:solidFill>
                <a:schemeClr val="bg1"/>
              </a:solidFill>
              <a:latin typeface="Poppins ExtraBold" panose="00000900000000000000" pitchFamily="2" charset="0"/>
              <a:cs typeface="Poppins ExtraBold" panose="00000900000000000000" pitchFamily="2" charset="0"/>
            </a:endParaRPr>
          </a:p>
        </p:txBody>
      </p:sp>
      <p:sp>
        <p:nvSpPr>
          <p:cNvPr id="5" name="TextBox 4">
            <a:extLst>
              <a:ext uri="{FF2B5EF4-FFF2-40B4-BE49-F238E27FC236}">
                <a16:creationId xmlns:a16="http://schemas.microsoft.com/office/drawing/2014/main" id="{980DEB8F-CCB6-4F1A-A13A-CBF7D1946E36}"/>
              </a:ext>
            </a:extLst>
          </p:cNvPr>
          <p:cNvSpPr txBox="1"/>
          <p:nvPr userDrawn="1"/>
        </p:nvSpPr>
        <p:spPr>
          <a:xfrm>
            <a:off x="2835685" y="2492924"/>
            <a:ext cx="6520631" cy="830997"/>
          </a:xfrm>
          <a:prstGeom prst="rect">
            <a:avLst/>
          </a:prstGeom>
          <a:noFill/>
        </p:spPr>
        <p:txBody>
          <a:bodyPr wrap="square" rtlCol="0">
            <a:spAutoFit/>
          </a:bodyPr>
          <a:lstStyle/>
          <a:p>
            <a:pPr algn="ctr"/>
            <a:r>
              <a:rPr lang="en-IN" sz="4800" b="1" dirty="0">
                <a:latin typeface="Poppins" panose="00000500000000000000" pitchFamily="50" charset="0"/>
                <a:cs typeface="Poppins" panose="00000500000000000000" pitchFamily="50" charset="0"/>
              </a:rPr>
              <a:t>Thank You</a:t>
            </a:r>
          </a:p>
        </p:txBody>
      </p:sp>
      <p:sp>
        <p:nvSpPr>
          <p:cNvPr id="6" name="object 29">
            <a:extLst>
              <a:ext uri="{FF2B5EF4-FFF2-40B4-BE49-F238E27FC236}">
                <a16:creationId xmlns:a16="http://schemas.microsoft.com/office/drawing/2014/main" id="{AB470E87-C844-4156-8E92-18723B1D5A75}"/>
              </a:ext>
            </a:extLst>
          </p:cNvPr>
          <p:cNvSpPr txBox="1"/>
          <p:nvPr userDrawn="1"/>
        </p:nvSpPr>
        <p:spPr>
          <a:xfrm>
            <a:off x="2069356" y="6265511"/>
            <a:ext cx="3767410" cy="322235"/>
          </a:xfrm>
          <a:prstGeom prst="rect">
            <a:avLst/>
          </a:prstGeom>
        </p:spPr>
        <p:txBody>
          <a:bodyPr vert="horz" wrap="square" lIns="0" tIns="14319" rIns="0" bIns="0" rtlCol="0">
            <a:spAutoFit/>
          </a:bodyPr>
          <a:lstStyle/>
          <a:p>
            <a:r>
              <a:rPr lang="en-US" sz="1000" dirty="0">
                <a:effectLst/>
                <a:latin typeface="Poppins" panose="00000500000000000000" pitchFamily="50" charset="0"/>
                <a:cs typeface="Poppins" panose="00000500000000000000" pitchFamily="50" charset="0"/>
              </a:rPr>
              <a:t>950 Tower Ln #1650,</a:t>
            </a:r>
          </a:p>
          <a:p>
            <a:r>
              <a:rPr lang="en-US" sz="1000" dirty="0">
                <a:effectLst/>
                <a:latin typeface="Poppins" panose="00000500000000000000" pitchFamily="50" charset="0"/>
                <a:cs typeface="Poppins" panose="00000500000000000000" pitchFamily="50" charset="0"/>
              </a:rPr>
              <a:t>Foster City, CA 94404</a:t>
            </a:r>
          </a:p>
        </p:txBody>
      </p:sp>
      <p:sp>
        <p:nvSpPr>
          <p:cNvPr id="9" name="object 21">
            <a:extLst>
              <a:ext uri="{FF2B5EF4-FFF2-40B4-BE49-F238E27FC236}">
                <a16:creationId xmlns:a16="http://schemas.microsoft.com/office/drawing/2014/main" id="{2002698A-E811-41DE-8B56-DC17E230969E}"/>
              </a:ext>
            </a:extLst>
          </p:cNvPr>
          <p:cNvSpPr txBox="1">
            <a:spLocks/>
          </p:cNvSpPr>
          <p:nvPr userDrawn="1"/>
        </p:nvSpPr>
        <p:spPr>
          <a:xfrm>
            <a:off x="2069356" y="6031802"/>
            <a:ext cx="3099147" cy="177648"/>
          </a:xfrm>
          <a:prstGeom prst="rect">
            <a:avLst/>
          </a:prstGeom>
        </p:spPr>
        <p:txBody>
          <a:bodyPr vert="horz" wrap="square" lIns="0" tIns="15910" rIns="0" bIns="0" rtlCol="0">
            <a:spAutoFit/>
          </a:bodyPr>
          <a:lstStyle>
            <a:lvl1pPr>
              <a:defRPr sz="3257" b="1" i="0">
                <a:solidFill>
                  <a:schemeClr val="bg1"/>
                </a:solidFill>
                <a:latin typeface="Montserrat"/>
                <a:ea typeface="+mj-ea"/>
                <a:cs typeface="Montserrat"/>
              </a:defRPr>
            </a:lvl1pPr>
          </a:lstStyle>
          <a:p>
            <a:pPr marL="15909">
              <a:spcBef>
                <a:spcPts val="125"/>
              </a:spcBef>
            </a:pPr>
            <a:r>
              <a:rPr lang="en-US" sz="1050" kern="0" dirty="0" err="1">
                <a:solidFill>
                  <a:srgbClr val="231F20"/>
                </a:solidFill>
                <a:latin typeface="Poppins" panose="00000500000000000000" pitchFamily="50" charset="0"/>
                <a:cs typeface="Poppins" panose="00000500000000000000" pitchFamily="50" charset="0"/>
              </a:rPr>
              <a:t>Tredence</a:t>
            </a:r>
            <a:r>
              <a:rPr lang="en-US" sz="1050" kern="0" dirty="0">
                <a:solidFill>
                  <a:srgbClr val="231F20"/>
                </a:solidFill>
                <a:latin typeface="Poppins" panose="00000500000000000000" pitchFamily="50" charset="0"/>
                <a:cs typeface="Poppins" panose="00000500000000000000" pitchFamily="50" charset="0"/>
              </a:rPr>
              <a:t> Inc.</a:t>
            </a:r>
          </a:p>
        </p:txBody>
      </p:sp>
      <p:sp>
        <p:nvSpPr>
          <p:cNvPr id="14" name="object 30">
            <a:extLst>
              <a:ext uri="{FF2B5EF4-FFF2-40B4-BE49-F238E27FC236}">
                <a16:creationId xmlns:a16="http://schemas.microsoft.com/office/drawing/2014/main" id="{45A2CB95-4311-4B87-A6D3-F14D1F2D1BF2}"/>
              </a:ext>
            </a:extLst>
          </p:cNvPr>
          <p:cNvSpPr txBox="1"/>
          <p:nvPr userDrawn="1"/>
        </p:nvSpPr>
        <p:spPr>
          <a:xfrm>
            <a:off x="9152208" y="6267687"/>
            <a:ext cx="508259" cy="175576"/>
          </a:xfrm>
          <a:prstGeom prst="rect">
            <a:avLst/>
          </a:prstGeom>
        </p:spPr>
        <p:txBody>
          <a:bodyPr vert="horz" wrap="square" lIns="0" tIns="21478" rIns="0" bIns="0" rtlCol="0">
            <a:spAutoFit/>
          </a:bodyPr>
          <a:lstStyle/>
          <a:p>
            <a:pPr>
              <a:spcBef>
                <a:spcPts val="169"/>
              </a:spcBef>
            </a:pPr>
            <a:r>
              <a:rPr lang="en-IN" sz="1000" spc="-19" dirty="0">
                <a:solidFill>
                  <a:srgbClr val="231F20"/>
                </a:solidFill>
                <a:latin typeface="Poppins" panose="00000500000000000000" pitchFamily="50" charset="0"/>
                <a:cs typeface="Poppins" panose="00000500000000000000" pitchFamily="50" charset="0"/>
              </a:rPr>
              <a:t>Mobile:</a:t>
            </a:r>
            <a:endParaRPr sz="1000" dirty="0">
              <a:latin typeface="Poppins" panose="00000500000000000000" pitchFamily="50" charset="0"/>
              <a:cs typeface="Poppins" panose="00000500000000000000" pitchFamily="50" charset="0"/>
            </a:endParaRPr>
          </a:p>
        </p:txBody>
      </p:sp>
      <p:sp>
        <p:nvSpPr>
          <p:cNvPr id="15" name="object 31">
            <a:extLst>
              <a:ext uri="{FF2B5EF4-FFF2-40B4-BE49-F238E27FC236}">
                <a16:creationId xmlns:a16="http://schemas.microsoft.com/office/drawing/2014/main" id="{24BDDFED-4199-465E-B9AB-0A8261FCCEC7}"/>
              </a:ext>
            </a:extLst>
          </p:cNvPr>
          <p:cNvSpPr txBox="1"/>
          <p:nvPr userDrawn="1"/>
        </p:nvSpPr>
        <p:spPr>
          <a:xfrm>
            <a:off x="9194543" y="6435769"/>
            <a:ext cx="440525" cy="175576"/>
          </a:xfrm>
          <a:prstGeom prst="rect">
            <a:avLst/>
          </a:prstGeom>
        </p:spPr>
        <p:txBody>
          <a:bodyPr vert="horz" wrap="square" lIns="0" tIns="21478" rIns="0" bIns="0" rtlCol="0">
            <a:spAutoFit/>
          </a:bodyPr>
          <a:lstStyle/>
          <a:p>
            <a:pPr>
              <a:spcBef>
                <a:spcPts val="169"/>
              </a:spcBef>
            </a:pPr>
            <a:r>
              <a:rPr lang="en-IN" sz="1000" spc="25" dirty="0">
                <a:solidFill>
                  <a:srgbClr val="231F20"/>
                </a:solidFill>
                <a:latin typeface="Poppins" panose="00000500000000000000" pitchFamily="50" charset="0"/>
                <a:cs typeface="Poppins" panose="00000500000000000000" pitchFamily="50" charset="0"/>
              </a:rPr>
              <a:t>Email:</a:t>
            </a:r>
            <a:endParaRPr sz="1000" dirty="0">
              <a:latin typeface="Poppins" panose="00000500000000000000" pitchFamily="50" charset="0"/>
              <a:cs typeface="Poppins" panose="00000500000000000000" pitchFamily="50" charset="0"/>
            </a:endParaRPr>
          </a:p>
        </p:txBody>
      </p:sp>
      <p:sp>
        <p:nvSpPr>
          <p:cNvPr id="16" name="object 21">
            <a:extLst>
              <a:ext uri="{FF2B5EF4-FFF2-40B4-BE49-F238E27FC236}">
                <a16:creationId xmlns:a16="http://schemas.microsoft.com/office/drawing/2014/main" id="{F2B1623C-BC6C-4356-BE23-DEE70F76EB31}"/>
              </a:ext>
            </a:extLst>
          </p:cNvPr>
          <p:cNvSpPr txBox="1">
            <a:spLocks/>
          </p:cNvSpPr>
          <p:nvPr userDrawn="1"/>
        </p:nvSpPr>
        <p:spPr>
          <a:xfrm>
            <a:off x="9152208" y="6031802"/>
            <a:ext cx="1663549" cy="177648"/>
          </a:xfrm>
          <a:prstGeom prst="rect">
            <a:avLst/>
          </a:prstGeom>
        </p:spPr>
        <p:txBody>
          <a:bodyPr vert="horz" wrap="square" lIns="0" tIns="15910" rIns="0" bIns="0" rtlCol="0">
            <a:spAutoFit/>
          </a:bodyPr>
          <a:lstStyle>
            <a:lvl1pPr>
              <a:defRPr sz="3257" b="1" i="0">
                <a:solidFill>
                  <a:schemeClr val="bg1"/>
                </a:solidFill>
                <a:latin typeface="Montserrat"/>
                <a:ea typeface="+mj-ea"/>
                <a:cs typeface="Montserrat"/>
              </a:defRPr>
            </a:lvl1pPr>
          </a:lstStyle>
          <a:p>
            <a:pPr marL="15909">
              <a:spcBef>
                <a:spcPts val="125"/>
              </a:spcBef>
            </a:pPr>
            <a:r>
              <a:rPr lang="en-US" sz="1050" kern="0" dirty="0">
                <a:solidFill>
                  <a:srgbClr val="231F20"/>
                </a:solidFill>
                <a:latin typeface="Poppins" panose="00000500000000000000" pitchFamily="50" charset="0"/>
                <a:cs typeface="Poppins" panose="00000500000000000000" pitchFamily="50" charset="0"/>
              </a:rPr>
              <a:t>CONTACT DETAILS</a:t>
            </a:r>
          </a:p>
        </p:txBody>
      </p:sp>
      <p:sp>
        <p:nvSpPr>
          <p:cNvPr id="17" name="Text Placeholder 11">
            <a:extLst>
              <a:ext uri="{FF2B5EF4-FFF2-40B4-BE49-F238E27FC236}">
                <a16:creationId xmlns:a16="http://schemas.microsoft.com/office/drawing/2014/main" id="{41ED0316-68B6-44B7-90EC-023AB64C88F0}"/>
              </a:ext>
            </a:extLst>
          </p:cNvPr>
          <p:cNvSpPr>
            <a:spLocks noGrp="1"/>
          </p:cNvSpPr>
          <p:nvPr>
            <p:ph type="body" sz="quarter" idx="10" hasCustomPrompt="1"/>
          </p:nvPr>
        </p:nvSpPr>
        <p:spPr>
          <a:xfrm>
            <a:off x="9660467" y="6273458"/>
            <a:ext cx="1786467" cy="164034"/>
          </a:xfrm>
          <a:prstGeom prst="rect">
            <a:avLst/>
          </a:prstGeom>
        </p:spPr>
        <p:txBody>
          <a:bodyPr vert="horz" wrap="square" lIns="0" tIns="21478" rIns="0" bIns="0" rtlCol="0">
            <a:spAutoFit/>
          </a:bodyPr>
          <a:lstStyle>
            <a:lvl1pPr marL="0" indent="0">
              <a:buNone/>
              <a:defRPr lang="en-US" sz="1000" spc="-19" smtClean="0">
                <a:solidFill>
                  <a:srgbClr val="231F20"/>
                </a:solidFill>
                <a:latin typeface="Poppins" panose="00000500000000000000" pitchFamily="50" charset="0"/>
                <a:cs typeface="Poppins" panose="00000500000000000000" pitchFamily="50" charset="0"/>
              </a:defRPr>
            </a:lvl1pPr>
            <a:lvl2pPr marL="228600" indent="0">
              <a:buNone/>
              <a:defRPr lang="en-US" sz="1800" smtClean="0"/>
            </a:lvl2pPr>
            <a:lvl3pPr marL="685800" indent="0">
              <a:buNone/>
              <a:defRPr lang="en-US" sz="1800" smtClean="0"/>
            </a:lvl3pPr>
            <a:lvl4pPr marL="1143000" indent="0">
              <a:buNone/>
              <a:defRPr lang="en-US" smtClean="0"/>
            </a:lvl4pPr>
            <a:lvl5pPr marL="1600200" indent="0">
              <a:buNone/>
              <a:defRPr lang="en-IN"/>
            </a:lvl5pPr>
          </a:lstStyle>
          <a:p>
            <a:pPr marL="0" lvl="0">
              <a:spcBef>
                <a:spcPts val="169"/>
              </a:spcBef>
            </a:pPr>
            <a:r>
              <a:rPr lang="en-US" dirty="0"/>
              <a:t>Click to add your number</a:t>
            </a:r>
            <a:endParaRPr lang="en-IN" dirty="0"/>
          </a:p>
        </p:txBody>
      </p:sp>
      <p:sp>
        <p:nvSpPr>
          <p:cNvPr id="18" name="Text Placeholder 11">
            <a:extLst>
              <a:ext uri="{FF2B5EF4-FFF2-40B4-BE49-F238E27FC236}">
                <a16:creationId xmlns:a16="http://schemas.microsoft.com/office/drawing/2014/main" id="{CF8A4F0F-1163-4950-A0F2-D0B7E189D3CF}"/>
              </a:ext>
            </a:extLst>
          </p:cNvPr>
          <p:cNvSpPr>
            <a:spLocks noGrp="1"/>
          </p:cNvSpPr>
          <p:nvPr>
            <p:ph type="body" sz="quarter" idx="11" hasCustomPrompt="1"/>
          </p:nvPr>
        </p:nvSpPr>
        <p:spPr>
          <a:xfrm>
            <a:off x="9660467" y="6441540"/>
            <a:ext cx="1786467" cy="164034"/>
          </a:xfrm>
          <a:prstGeom prst="rect">
            <a:avLst/>
          </a:prstGeom>
        </p:spPr>
        <p:txBody>
          <a:bodyPr vert="horz" wrap="square" lIns="0" tIns="21478" rIns="0" bIns="0" rtlCol="0">
            <a:spAutoFit/>
          </a:bodyPr>
          <a:lstStyle>
            <a:lvl1pPr marL="0" indent="0">
              <a:buNone/>
              <a:defRPr lang="en-US" sz="1000" spc="-19" smtClean="0">
                <a:solidFill>
                  <a:srgbClr val="231F20"/>
                </a:solidFill>
                <a:latin typeface="Poppins" panose="00000500000000000000" pitchFamily="50" charset="0"/>
                <a:cs typeface="Poppins" panose="00000500000000000000" pitchFamily="50" charset="0"/>
              </a:defRPr>
            </a:lvl1pPr>
            <a:lvl2pPr marL="228600" indent="0">
              <a:buNone/>
              <a:defRPr lang="en-US" sz="1800" smtClean="0"/>
            </a:lvl2pPr>
            <a:lvl3pPr marL="685800" indent="0">
              <a:buNone/>
              <a:defRPr lang="en-US" sz="1800" smtClean="0"/>
            </a:lvl3pPr>
            <a:lvl4pPr marL="1143000" indent="0">
              <a:buNone/>
              <a:defRPr lang="en-US" smtClean="0"/>
            </a:lvl4pPr>
            <a:lvl5pPr marL="1600200" indent="0">
              <a:buNone/>
              <a:defRPr lang="en-IN"/>
            </a:lvl5pPr>
          </a:lstStyle>
          <a:p>
            <a:pPr marL="0" lvl="0">
              <a:spcBef>
                <a:spcPts val="169"/>
              </a:spcBef>
            </a:pPr>
            <a:r>
              <a:rPr lang="en-US" dirty="0"/>
              <a:t>Click to add your email ID</a:t>
            </a:r>
            <a:endParaRPr lang="en-IN" dirty="0"/>
          </a:p>
        </p:txBody>
      </p:sp>
    </p:spTree>
    <p:extLst>
      <p:ext uri="{BB962C8B-B14F-4D97-AF65-F5344CB8AC3E}">
        <p14:creationId xmlns:p14="http://schemas.microsoft.com/office/powerpoint/2010/main" val="4926661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p:cNvSpPr>
            <a:spLocks noGrp="1"/>
          </p:cNvSpPr>
          <p:nvPr>
            <p:ph type="dt" sz="half" idx="10"/>
          </p:nvPr>
        </p:nvSpPr>
        <p:spPr/>
        <p:txBody>
          <a:bodyPr/>
          <a:lstStyle/>
          <a:p>
            <a:endParaRPr lang="en-IN"/>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IN"/>
          </a:p>
        </p:txBody>
      </p:sp>
      <p:sp>
        <p:nvSpPr>
          <p:cNvPr id="11" name="Slide Number Placeholder 10"/>
          <p:cNvSpPr>
            <a:spLocks noGrp="1"/>
          </p:cNvSpPr>
          <p:nvPr>
            <p:ph type="sldNum" sz="quarter" idx="12"/>
          </p:nvPr>
        </p:nvSpPr>
        <p:spPr/>
        <p:txBody>
          <a:bodyPr/>
          <a:lstStyle/>
          <a:p>
            <a:fld id="{D2039573-94E4-4C8A-9E4C-598C7A506F00}" type="slidenum">
              <a:rPr lang="en-IN" smtClean="0"/>
              <a:t>‹#›</a:t>
            </a:fld>
            <a:endParaRPr lang="en-IN"/>
          </a:p>
        </p:txBody>
      </p:sp>
    </p:spTree>
    <p:extLst>
      <p:ext uri="{BB962C8B-B14F-4D97-AF65-F5344CB8AC3E}">
        <p14:creationId xmlns:p14="http://schemas.microsoft.com/office/powerpoint/2010/main" val="2184680965"/>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5_Thank you - UK">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3ACAB19B-63C2-49A9-BFE9-38ABC688855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5284020"/>
            <a:ext cx="12192000" cy="1573980"/>
          </a:xfrm>
          <a:prstGeom prst="rect">
            <a:avLst/>
          </a:prstGeom>
        </p:spPr>
      </p:pic>
      <p:sp>
        <p:nvSpPr>
          <p:cNvPr id="4" name="TextBox 3">
            <a:extLst>
              <a:ext uri="{FF2B5EF4-FFF2-40B4-BE49-F238E27FC236}">
                <a16:creationId xmlns:a16="http://schemas.microsoft.com/office/drawing/2014/main" id="{59C99FF1-5590-4EB8-A544-4BA4BA642912}"/>
              </a:ext>
            </a:extLst>
          </p:cNvPr>
          <p:cNvSpPr txBox="1"/>
          <p:nvPr userDrawn="1"/>
        </p:nvSpPr>
        <p:spPr>
          <a:xfrm>
            <a:off x="10141459" y="5385239"/>
            <a:ext cx="1598515" cy="276999"/>
          </a:xfrm>
          <a:prstGeom prst="rect">
            <a:avLst/>
          </a:prstGeom>
          <a:noFill/>
        </p:spPr>
        <p:txBody>
          <a:bodyPr wrap="none" rtlCol="0">
            <a:spAutoFit/>
          </a:bodyPr>
          <a:lstStyle/>
          <a:p>
            <a:pPr algn="ctr"/>
            <a:r>
              <a:rPr lang="en-US" sz="1200" b="1" dirty="0">
                <a:solidFill>
                  <a:schemeClr val="bg1"/>
                </a:solidFill>
                <a:latin typeface="Poppins ExtraBold" panose="00000900000000000000" pitchFamily="2" charset="0"/>
                <a:cs typeface="Poppins ExtraBold" panose="00000900000000000000" pitchFamily="2" charset="0"/>
              </a:rPr>
              <a:t>#BeyondPossible</a:t>
            </a:r>
            <a:endParaRPr lang="en-IN" sz="1200" b="1" dirty="0">
              <a:solidFill>
                <a:schemeClr val="bg1"/>
              </a:solidFill>
              <a:latin typeface="Poppins ExtraBold" panose="00000900000000000000" pitchFamily="2" charset="0"/>
              <a:cs typeface="Poppins ExtraBold" panose="00000900000000000000" pitchFamily="2" charset="0"/>
            </a:endParaRPr>
          </a:p>
        </p:txBody>
      </p:sp>
      <p:sp>
        <p:nvSpPr>
          <p:cNvPr id="5" name="TextBox 4">
            <a:extLst>
              <a:ext uri="{FF2B5EF4-FFF2-40B4-BE49-F238E27FC236}">
                <a16:creationId xmlns:a16="http://schemas.microsoft.com/office/drawing/2014/main" id="{980DEB8F-CCB6-4F1A-A13A-CBF7D1946E36}"/>
              </a:ext>
            </a:extLst>
          </p:cNvPr>
          <p:cNvSpPr txBox="1"/>
          <p:nvPr userDrawn="1"/>
        </p:nvSpPr>
        <p:spPr>
          <a:xfrm>
            <a:off x="2835685" y="2492924"/>
            <a:ext cx="6520631" cy="830997"/>
          </a:xfrm>
          <a:prstGeom prst="rect">
            <a:avLst/>
          </a:prstGeom>
          <a:noFill/>
        </p:spPr>
        <p:txBody>
          <a:bodyPr wrap="square" rtlCol="0">
            <a:spAutoFit/>
          </a:bodyPr>
          <a:lstStyle/>
          <a:p>
            <a:pPr algn="ctr"/>
            <a:r>
              <a:rPr lang="en-IN" sz="4800" b="1" dirty="0">
                <a:latin typeface="Poppins" panose="00000500000000000000" pitchFamily="50" charset="0"/>
                <a:cs typeface="Poppins" panose="00000500000000000000" pitchFamily="50" charset="0"/>
              </a:rPr>
              <a:t>Thank You</a:t>
            </a:r>
          </a:p>
        </p:txBody>
      </p:sp>
      <p:sp>
        <p:nvSpPr>
          <p:cNvPr id="6" name="object 29">
            <a:extLst>
              <a:ext uri="{FF2B5EF4-FFF2-40B4-BE49-F238E27FC236}">
                <a16:creationId xmlns:a16="http://schemas.microsoft.com/office/drawing/2014/main" id="{AB470E87-C844-4156-8E92-18723B1D5A75}"/>
              </a:ext>
            </a:extLst>
          </p:cNvPr>
          <p:cNvSpPr txBox="1"/>
          <p:nvPr userDrawn="1"/>
        </p:nvSpPr>
        <p:spPr>
          <a:xfrm>
            <a:off x="2069356" y="6265511"/>
            <a:ext cx="3767410" cy="322235"/>
          </a:xfrm>
          <a:prstGeom prst="rect">
            <a:avLst/>
          </a:prstGeom>
        </p:spPr>
        <p:txBody>
          <a:bodyPr vert="horz" wrap="square" lIns="0" tIns="14319" rIns="0" bIns="0" rtlCol="0">
            <a:spAutoFit/>
          </a:bodyPr>
          <a:lstStyle/>
          <a:p>
            <a:r>
              <a:rPr lang="en-US" sz="1000" dirty="0">
                <a:effectLst/>
                <a:latin typeface="Poppins" panose="00000500000000000000" pitchFamily="50" charset="0"/>
                <a:cs typeface="Poppins" panose="00000500000000000000" pitchFamily="50" charset="0"/>
              </a:rPr>
              <a:t>Dawson House, 5 Jewry St,</a:t>
            </a:r>
          </a:p>
          <a:p>
            <a:r>
              <a:rPr lang="en-US" sz="1000" dirty="0">
                <a:effectLst/>
                <a:latin typeface="Poppins" panose="00000500000000000000" pitchFamily="50" charset="0"/>
                <a:cs typeface="Poppins" panose="00000500000000000000" pitchFamily="50" charset="0"/>
              </a:rPr>
              <a:t>London EC3N 2EX, United Kingdom</a:t>
            </a:r>
          </a:p>
        </p:txBody>
      </p:sp>
      <p:sp>
        <p:nvSpPr>
          <p:cNvPr id="9" name="object 21">
            <a:extLst>
              <a:ext uri="{FF2B5EF4-FFF2-40B4-BE49-F238E27FC236}">
                <a16:creationId xmlns:a16="http://schemas.microsoft.com/office/drawing/2014/main" id="{2002698A-E811-41DE-8B56-DC17E230969E}"/>
              </a:ext>
            </a:extLst>
          </p:cNvPr>
          <p:cNvSpPr txBox="1">
            <a:spLocks/>
          </p:cNvSpPr>
          <p:nvPr userDrawn="1"/>
        </p:nvSpPr>
        <p:spPr>
          <a:xfrm>
            <a:off x="2069356" y="6031802"/>
            <a:ext cx="3099147" cy="177648"/>
          </a:xfrm>
          <a:prstGeom prst="rect">
            <a:avLst/>
          </a:prstGeom>
        </p:spPr>
        <p:txBody>
          <a:bodyPr vert="horz" wrap="square" lIns="0" tIns="15910" rIns="0" bIns="0" rtlCol="0">
            <a:spAutoFit/>
          </a:bodyPr>
          <a:lstStyle>
            <a:lvl1pPr>
              <a:defRPr sz="3257" b="1" i="0">
                <a:solidFill>
                  <a:schemeClr val="bg1"/>
                </a:solidFill>
                <a:latin typeface="Montserrat"/>
                <a:ea typeface="+mj-ea"/>
                <a:cs typeface="Montserrat"/>
              </a:defRPr>
            </a:lvl1pPr>
          </a:lstStyle>
          <a:p>
            <a:pPr marL="15909">
              <a:spcBef>
                <a:spcPts val="125"/>
              </a:spcBef>
            </a:pPr>
            <a:r>
              <a:rPr lang="en-US" sz="1050" kern="0" dirty="0" err="1">
                <a:solidFill>
                  <a:srgbClr val="231F20"/>
                </a:solidFill>
                <a:latin typeface="Poppins" panose="00000500000000000000" pitchFamily="50" charset="0"/>
                <a:cs typeface="Poppins" panose="00000500000000000000" pitchFamily="50" charset="0"/>
              </a:rPr>
              <a:t>Tredence</a:t>
            </a:r>
            <a:r>
              <a:rPr lang="en-US" sz="1050" kern="0" dirty="0">
                <a:solidFill>
                  <a:srgbClr val="231F20"/>
                </a:solidFill>
                <a:latin typeface="Poppins" panose="00000500000000000000" pitchFamily="50" charset="0"/>
                <a:cs typeface="Poppins" panose="00000500000000000000" pitchFamily="50" charset="0"/>
              </a:rPr>
              <a:t> UK Ltd.</a:t>
            </a:r>
          </a:p>
        </p:txBody>
      </p:sp>
      <p:sp>
        <p:nvSpPr>
          <p:cNvPr id="14" name="object 30">
            <a:extLst>
              <a:ext uri="{FF2B5EF4-FFF2-40B4-BE49-F238E27FC236}">
                <a16:creationId xmlns:a16="http://schemas.microsoft.com/office/drawing/2014/main" id="{45A2CB95-4311-4B87-A6D3-F14D1F2D1BF2}"/>
              </a:ext>
            </a:extLst>
          </p:cNvPr>
          <p:cNvSpPr txBox="1"/>
          <p:nvPr userDrawn="1"/>
        </p:nvSpPr>
        <p:spPr>
          <a:xfrm>
            <a:off x="9152208" y="6267687"/>
            <a:ext cx="508259" cy="175576"/>
          </a:xfrm>
          <a:prstGeom prst="rect">
            <a:avLst/>
          </a:prstGeom>
        </p:spPr>
        <p:txBody>
          <a:bodyPr vert="horz" wrap="square" lIns="0" tIns="21478" rIns="0" bIns="0" rtlCol="0">
            <a:spAutoFit/>
          </a:bodyPr>
          <a:lstStyle/>
          <a:p>
            <a:pPr>
              <a:spcBef>
                <a:spcPts val="169"/>
              </a:spcBef>
            </a:pPr>
            <a:r>
              <a:rPr lang="en-IN" sz="1000" spc="-19" dirty="0">
                <a:solidFill>
                  <a:srgbClr val="231F20"/>
                </a:solidFill>
                <a:latin typeface="Poppins" panose="00000500000000000000" pitchFamily="50" charset="0"/>
                <a:cs typeface="Poppins" panose="00000500000000000000" pitchFamily="50" charset="0"/>
              </a:rPr>
              <a:t>Mobile:</a:t>
            </a:r>
            <a:endParaRPr sz="1000" dirty="0">
              <a:latin typeface="Poppins" panose="00000500000000000000" pitchFamily="50" charset="0"/>
              <a:cs typeface="Poppins" panose="00000500000000000000" pitchFamily="50" charset="0"/>
            </a:endParaRPr>
          </a:p>
        </p:txBody>
      </p:sp>
      <p:sp>
        <p:nvSpPr>
          <p:cNvPr id="15" name="object 31">
            <a:extLst>
              <a:ext uri="{FF2B5EF4-FFF2-40B4-BE49-F238E27FC236}">
                <a16:creationId xmlns:a16="http://schemas.microsoft.com/office/drawing/2014/main" id="{24BDDFED-4199-465E-B9AB-0A8261FCCEC7}"/>
              </a:ext>
            </a:extLst>
          </p:cNvPr>
          <p:cNvSpPr txBox="1"/>
          <p:nvPr userDrawn="1"/>
        </p:nvSpPr>
        <p:spPr>
          <a:xfrm>
            <a:off x="9194543" y="6435769"/>
            <a:ext cx="440525" cy="175576"/>
          </a:xfrm>
          <a:prstGeom prst="rect">
            <a:avLst/>
          </a:prstGeom>
        </p:spPr>
        <p:txBody>
          <a:bodyPr vert="horz" wrap="square" lIns="0" tIns="21478" rIns="0" bIns="0" rtlCol="0">
            <a:spAutoFit/>
          </a:bodyPr>
          <a:lstStyle/>
          <a:p>
            <a:pPr>
              <a:spcBef>
                <a:spcPts val="169"/>
              </a:spcBef>
            </a:pPr>
            <a:r>
              <a:rPr lang="en-IN" sz="1000" spc="25" dirty="0">
                <a:solidFill>
                  <a:srgbClr val="231F20"/>
                </a:solidFill>
                <a:latin typeface="Poppins" panose="00000500000000000000" pitchFamily="50" charset="0"/>
                <a:cs typeface="Poppins" panose="00000500000000000000" pitchFamily="50" charset="0"/>
              </a:rPr>
              <a:t>Email:</a:t>
            </a:r>
            <a:endParaRPr sz="1000" dirty="0">
              <a:latin typeface="Poppins" panose="00000500000000000000" pitchFamily="50" charset="0"/>
              <a:cs typeface="Poppins" panose="00000500000000000000" pitchFamily="50" charset="0"/>
            </a:endParaRPr>
          </a:p>
        </p:txBody>
      </p:sp>
      <p:sp>
        <p:nvSpPr>
          <p:cNvPr id="16" name="object 21">
            <a:extLst>
              <a:ext uri="{FF2B5EF4-FFF2-40B4-BE49-F238E27FC236}">
                <a16:creationId xmlns:a16="http://schemas.microsoft.com/office/drawing/2014/main" id="{F2B1623C-BC6C-4356-BE23-DEE70F76EB31}"/>
              </a:ext>
            </a:extLst>
          </p:cNvPr>
          <p:cNvSpPr txBox="1">
            <a:spLocks/>
          </p:cNvSpPr>
          <p:nvPr userDrawn="1"/>
        </p:nvSpPr>
        <p:spPr>
          <a:xfrm>
            <a:off x="9152208" y="6031802"/>
            <a:ext cx="1663549" cy="177648"/>
          </a:xfrm>
          <a:prstGeom prst="rect">
            <a:avLst/>
          </a:prstGeom>
        </p:spPr>
        <p:txBody>
          <a:bodyPr vert="horz" wrap="square" lIns="0" tIns="15910" rIns="0" bIns="0" rtlCol="0">
            <a:spAutoFit/>
          </a:bodyPr>
          <a:lstStyle>
            <a:lvl1pPr>
              <a:defRPr sz="3257" b="1" i="0">
                <a:solidFill>
                  <a:schemeClr val="bg1"/>
                </a:solidFill>
                <a:latin typeface="Montserrat"/>
                <a:ea typeface="+mj-ea"/>
                <a:cs typeface="Montserrat"/>
              </a:defRPr>
            </a:lvl1pPr>
          </a:lstStyle>
          <a:p>
            <a:pPr marL="15909">
              <a:spcBef>
                <a:spcPts val="125"/>
              </a:spcBef>
            </a:pPr>
            <a:r>
              <a:rPr lang="en-US" sz="1050" kern="0" dirty="0">
                <a:solidFill>
                  <a:srgbClr val="231F20"/>
                </a:solidFill>
                <a:latin typeface="Poppins" panose="00000500000000000000" pitchFamily="50" charset="0"/>
                <a:cs typeface="Poppins" panose="00000500000000000000" pitchFamily="50" charset="0"/>
              </a:rPr>
              <a:t>CONTACT DETAILS</a:t>
            </a:r>
          </a:p>
        </p:txBody>
      </p:sp>
      <p:sp>
        <p:nvSpPr>
          <p:cNvPr id="17" name="Text Placeholder 11">
            <a:extLst>
              <a:ext uri="{FF2B5EF4-FFF2-40B4-BE49-F238E27FC236}">
                <a16:creationId xmlns:a16="http://schemas.microsoft.com/office/drawing/2014/main" id="{41ED0316-68B6-44B7-90EC-023AB64C88F0}"/>
              </a:ext>
            </a:extLst>
          </p:cNvPr>
          <p:cNvSpPr>
            <a:spLocks noGrp="1"/>
          </p:cNvSpPr>
          <p:nvPr>
            <p:ph type="body" sz="quarter" idx="10" hasCustomPrompt="1"/>
          </p:nvPr>
        </p:nvSpPr>
        <p:spPr>
          <a:xfrm>
            <a:off x="9660467" y="6273458"/>
            <a:ext cx="1786467" cy="164034"/>
          </a:xfrm>
          <a:prstGeom prst="rect">
            <a:avLst/>
          </a:prstGeom>
        </p:spPr>
        <p:txBody>
          <a:bodyPr vert="horz" wrap="square" lIns="0" tIns="21478" rIns="0" bIns="0" rtlCol="0">
            <a:spAutoFit/>
          </a:bodyPr>
          <a:lstStyle>
            <a:lvl1pPr marL="0" indent="0">
              <a:buNone/>
              <a:defRPr lang="en-US" sz="1000" spc="-19" smtClean="0">
                <a:solidFill>
                  <a:srgbClr val="231F20"/>
                </a:solidFill>
                <a:latin typeface="Poppins" panose="00000500000000000000" pitchFamily="50" charset="0"/>
                <a:cs typeface="Poppins" panose="00000500000000000000" pitchFamily="50" charset="0"/>
              </a:defRPr>
            </a:lvl1pPr>
            <a:lvl2pPr marL="228600" indent="0">
              <a:buNone/>
              <a:defRPr lang="en-US" sz="1800" smtClean="0"/>
            </a:lvl2pPr>
            <a:lvl3pPr marL="685800" indent="0">
              <a:buNone/>
              <a:defRPr lang="en-US" sz="1800" smtClean="0"/>
            </a:lvl3pPr>
            <a:lvl4pPr marL="1143000" indent="0">
              <a:buNone/>
              <a:defRPr lang="en-US" smtClean="0"/>
            </a:lvl4pPr>
            <a:lvl5pPr marL="1600200" indent="0">
              <a:buNone/>
              <a:defRPr lang="en-IN"/>
            </a:lvl5pPr>
          </a:lstStyle>
          <a:p>
            <a:pPr marL="0" lvl="0">
              <a:spcBef>
                <a:spcPts val="169"/>
              </a:spcBef>
            </a:pPr>
            <a:r>
              <a:rPr lang="en-US" dirty="0"/>
              <a:t>Click to add your number</a:t>
            </a:r>
            <a:endParaRPr lang="en-IN" dirty="0"/>
          </a:p>
        </p:txBody>
      </p:sp>
      <p:sp>
        <p:nvSpPr>
          <p:cNvPr id="18" name="Text Placeholder 11">
            <a:extLst>
              <a:ext uri="{FF2B5EF4-FFF2-40B4-BE49-F238E27FC236}">
                <a16:creationId xmlns:a16="http://schemas.microsoft.com/office/drawing/2014/main" id="{CF8A4F0F-1163-4950-A0F2-D0B7E189D3CF}"/>
              </a:ext>
            </a:extLst>
          </p:cNvPr>
          <p:cNvSpPr>
            <a:spLocks noGrp="1"/>
          </p:cNvSpPr>
          <p:nvPr>
            <p:ph type="body" sz="quarter" idx="11" hasCustomPrompt="1"/>
          </p:nvPr>
        </p:nvSpPr>
        <p:spPr>
          <a:xfrm>
            <a:off x="9660467" y="6441540"/>
            <a:ext cx="1786467" cy="164034"/>
          </a:xfrm>
          <a:prstGeom prst="rect">
            <a:avLst/>
          </a:prstGeom>
        </p:spPr>
        <p:txBody>
          <a:bodyPr vert="horz" wrap="square" lIns="0" tIns="21478" rIns="0" bIns="0" rtlCol="0">
            <a:spAutoFit/>
          </a:bodyPr>
          <a:lstStyle>
            <a:lvl1pPr marL="0" indent="0">
              <a:buNone/>
              <a:defRPr lang="en-US" sz="1000" spc="-19" smtClean="0">
                <a:solidFill>
                  <a:srgbClr val="231F20"/>
                </a:solidFill>
                <a:latin typeface="Poppins" panose="00000500000000000000" pitchFamily="50" charset="0"/>
                <a:cs typeface="Poppins" panose="00000500000000000000" pitchFamily="50" charset="0"/>
              </a:defRPr>
            </a:lvl1pPr>
            <a:lvl2pPr marL="228600" indent="0">
              <a:buNone/>
              <a:defRPr lang="en-US" sz="1800" smtClean="0"/>
            </a:lvl2pPr>
            <a:lvl3pPr marL="685800" indent="0">
              <a:buNone/>
              <a:defRPr lang="en-US" sz="1800" smtClean="0"/>
            </a:lvl3pPr>
            <a:lvl4pPr marL="1143000" indent="0">
              <a:buNone/>
              <a:defRPr lang="en-US" smtClean="0"/>
            </a:lvl4pPr>
            <a:lvl5pPr marL="1600200" indent="0">
              <a:buNone/>
              <a:defRPr lang="en-IN"/>
            </a:lvl5pPr>
          </a:lstStyle>
          <a:p>
            <a:pPr marL="0" lvl="0">
              <a:spcBef>
                <a:spcPts val="169"/>
              </a:spcBef>
            </a:pPr>
            <a:r>
              <a:rPr lang="en-US" dirty="0"/>
              <a:t>Click to add your email ID</a:t>
            </a:r>
            <a:endParaRPr lang="en-IN" dirty="0"/>
          </a:p>
        </p:txBody>
      </p:sp>
    </p:spTree>
    <p:extLst>
      <p:ext uri="{BB962C8B-B14F-4D97-AF65-F5344CB8AC3E}">
        <p14:creationId xmlns:p14="http://schemas.microsoft.com/office/powerpoint/2010/main" val="1477584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endParaRPr lang="en-IN"/>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IN"/>
          </a:p>
        </p:txBody>
      </p:sp>
      <p:sp>
        <p:nvSpPr>
          <p:cNvPr id="10" name="Slide Number Placeholder 9"/>
          <p:cNvSpPr>
            <a:spLocks noGrp="1"/>
          </p:cNvSpPr>
          <p:nvPr>
            <p:ph type="sldNum" sz="quarter" idx="12"/>
          </p:nvPr>
        </p:nvSpPr>
        <p:spPr/>
        <p:txBody>
          <a:bodyPr/>
          <a:lstStyle/>
          <a:p>
            <a:fld id="{D2039573-94E4-4C8A-9E4C-598C7A506F00}" type="slidenum">
              <a:rPr lang="en-IN" smtClean="0"/>
              <a:t>‹#›</a:t>
            </a:fld>
            <a:endParaRPr lang="en-IN"/>
          </a:p>
        </p:txBody>
      </p:sp>
    </p:spTree>
    <p:extLst>
      <p:ext uri="{BB962C8B-B14F-4D97-AF65-F5344CB8AC3E}">
        <p14:creationId xmlns:p14="http://schemas.microsoft.com/office/powerpoint/2010/main" val="25528534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6" Type="http://schemas.openxmlformats.org/officeDocument/2006/relationships/slideLayout" Target="../slideLayouts/slideLayout38.xml"/><Relationship Id="rId21" Type="http://schemas.openxmlformats.org/officeDocument/2006/relationships/slideLayout" Target="../slideLayouts/slideLayout33.xml"/><Relationship Id="rId42" Type="http://schemas.openxmlformats.org/officeDocument/2006/relationships/slideLayout" Target="../slideLayouts/slideLayout54.xml"/><Relationship Id="rId47" Type="http://schemas.openxmlformats.org/officeDocument/2006/relationships/slideLayout" Target="../slideLayouts/slideLayout59.xml"/><Relationship Id="rId63" Type="http://schemas.openxmlformats.org/officeDocument/2006/relationships/slideLayout" Target="../slideLayouts/slideLayout75.xml"/><Relationship Id="rId68" Type="http://schemas.openxmlformats.org/officeDocument/2006/relationships/slideLayout" Target="../slideLayouts/slideLayout80.xml"/><Relationship Id="rId7" Type="http://schemas.openxmlformats.org/officeDocument/2006/relationships/slideLayout" Target="../slideLayouts/slideLayout19.xml"/><Relationship Id="rId2" Type="http://schemas.openxmlformats.org/officeDocument/2006/relationships/slideLayout" Target="../slideLayouts/slideLayout14.xml"/><Relationship Id="rId16" Type="http://schemas.openxmlformats.org/officeDocument/2006/relationships/slideLayout" Target="../slideLayouts/slideLayout28.xml"/><Relationship Id="rId29" Type="http://schemas.openxmlformats.org/officeDocument/2006/relationships/slideLayout" Target="../slideLayouts/slideLayout41.xml"/><Relationship Id="rId11" Type="http://schemas.openxmlformats.org/officeDocument/2006/relationships/slideLayout" Target="../slideLayouts/slideLayout23.xml"/><Relationship Id="rId24" Type="http://schemas.openxmlformats.org/officeDocument/2006/relationships/slideLayout" Target="../slideLayouts/slideLayout36.xml"/><Relationship Id="rId32" Type="http://schemas.openxmlformats.org/officeDocument/2006/relationships/slideLayout" Target="../slideLayouts/slideLayout44.xml"/><Relationship Id="rId37" Type="http://schemas.openxmlformats.org/officeDocument/2006/relationships/slideLayout" Target="../slideLayouts/slideLayout49.xml"/><Relationship Id="rId40" Type="http://schemas.openxmlformats.org/officeDocument/2006/relationships/slideLayout" Target="../slideLayouts/slideLayout52.xml"/><Relationship Id="rId45" Type="http://schemas.openxmlformats.org/officeDocument/2006/relationships/slideLayout" Target="../slideLayouts/slideLayout57.xml"/><Relationship Id="rId53" Type="http://schemas.openxmlformats.org/officeDocument/2006/relationships/slideLayout" Target="../slideLayouts/slideLayout65.xml"/><Relationship Id="rId58" Type="http://schemas.openxmlformats.org/officeDocument/2006/relationships/slideLayout" Target="../slideLayouts/slideLayout70.xml"/><Relationship Id="rId66" Type="http://schemas.openxmlformats.org/officeDocument/2006/relationships/slideLayout" Target="../slideLayouts/slideLayout78.xml"/><Relationship Id="rId5" Type="http://schemas.openxmlformats.org/officeDocument/2006/relationships/slideLayout" Target="../slideLayouts/slideLayout17.xml"/><Relationship Id="rId61" Type="http://schemas.openxmlformats.org/officeDocument/2006/relationships/slideLayout" Target="../slideLayouts/slideLayout73.xml"/><Relationship Id="rId19" Type="http://schemas.openxmlformats.org/officeDocument/2006/relationships/slideLayout" Target="../slideLayouts/slideLayout31.xml"/><Relationship Id="rId14" Type="http://schemas.openxmlformats.org/officeDocument/2006/relationships/slideLayout" Target="../slideLayouts/slideLayout26.xml"/><Relationship Id="rId22" Type="http://schemas.openxmlformats.org/officeDocument/2006/relationships/slideLayout" Target="../slideLayouts/slideLayout34.xml"/><Relationship Id="rId27" Type="http://schemas.openxmlformats.org/officeDocument/2006/relationships/slideLayout" Target="../slideLayouts/slideLayout39.xml"/><Relationship Id="rId30" Type="http://schemas.openxmlformats.org/officeDocument/2006/relationships/slideLayout" Target="../slideLayouts/slideLayout42.xml"/><Relationship Id="rId35" Type="http://schemas.openxmlformats.org/officeDocument/2006/relationships/slideLayout" Target="../slideLayouts/slideLayout47.xml"/><Relationship Id="rId43" Type="http://schemas.openxmlformats.org/officeDocument/2006/relationships/slideLayout" Target="../slideLayouts/slideLayout55.xml"/><Relationship Id="rId48" Type="http://schemas.openxmlformats.org/officeDocument/2006/relationships/slideLayout" Target="../slideLayouts/slideLayout60.xml"/><Relationship Id="rId56" Type="http://schemas.openxmlformats.org/officeDocument/2006/relationships/slideLayout" Target="../slideLayouts/slideLayout68.xml"/><Relationship Id="rId64" Type="http://schemas.openxmlformats.org/officeDocument/2006/relationships/slideLayout" Target="../slideLayouts/slideLayout76.xml"/><Relationship Id="rId69" Type="http://schemas.openxmlformats.org/officeDocument/2006/relationships/theme" Target="../theme/theme2.xml"/><Relationship Id="rId8" Type="http://schemas.openxmlformats.org/officeDocument/2006/relationships/slideLayout" Target="../slideLayouts/slideLayout20.xml"/><Relationship Id="rId51" Type="http://schemas.openxmlformats.org/officeDocument/2006/relationships/slideLayout" Target="../slideLayouts/slideLayout63.xml"/><Relationship Id="rId3" Type="http://schemas.openxmlformats.org/officeDocument/2006/relationships/slideLayout" Target="../slideLayouts/slideLayout15.xml"/><Relationship Id="rId12" Type="http://schemas.openxmlformats.org/officeDocument/2006/relationships/slideLayout" Target="../slideLayouts/slideLayout24.xml"/><Relationship Id="rId17" Type="http://schemas.openxmlformats.org/officeDocument/2006/relationships/slideLayout" Target="../slideLayouts/slideLayout29.xml"/><Relationship Id="rId25" Type="http://schemas.openxmlformats.org/officeDocument/2006/relationships/slideLayout" Target="../slideLayouts/slideLayout37.xml"/><Relationship Id="rId33" Type="http://schemas.openxmlformats.org/officeDocument/2006/relationships/slideLayout" Target="../slideLayouts/slideLayout45.xml"/><Relationship Id="rId38" Type="http://schemas.openxmlformats.org/officeDocument/2006/relationships/slideLayout" Target="../slideLayouts/slideLayout50.xml"/><Relationship Id="rId46" Type="http://schemas.openxmlformats.org/officeDocument/2006/relationships/slideLayout" Target="../slideLayouts/slideLayout58.xml"/><Relationship Id="rId59" Type="http://schemas.openxmlformats.org/officeDocument/2006/relationships/slideLayout" Target="../slideLayouts/slideLayout71.xml"/><Relationship Id="rId67" Type="http://schemas.openxmlformats.org/officeDocument/2006/relationships/slideLayout" Target="../slideLayouts/slideLayout79.xml"/><Relationship Id="rId20" Type="http://schemas.openxmlformats.org/officeDocument/2006/relationships/slideLayout" Target="../slideLayouts/slideLayout32.xml"/><Relationship Id="rId41" Type="http://schemas.openxmlformats.org/officeDocument/2006/relationships/slideLayout" Target="../slideLayouts/slideLayout53.xml"/><Relationship Id="rId54" Type="http://schemas.openxmlformats.org/officeDocument/2006/relationships/slideLayout" Target="../slideLayouts/slideLayout66.xml"/><Relationship Id="rId62" Type="http://schemas.openxmlformats.org/officeDocument/2006/relationships/slideLayout" Target="../slideLayouts/slideLayout7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5" Type="http://schemas.openxmlformats.org/officeDocument/2006/relationships/slideLayout" Target="../slideLayouts/slideLayout27.xml"/><Relationship Id="rId23" Type="http://schemas.openxmlformats.org/officeDocument/2006/relationships/slideLayout" Target="../slideLayouts/slideLayout35.xml"/><Relationship Id="rId28" Type="http://schemas.openxmlformats.org/officeDocument/2006/relationships/slideLayout" Target="../slideLayouts/slideLayout40.xml"/><Relationship Id="rId36" Type="http://schemas.openxmlformats.org/officeDocument/2006/relationships/slideLayout" Target="../slideLayouts/slideLayout48.xml"/><Relationship Id="rId49" Type="http://schemas.openxmlformats.org/officeDocument/2006/relationships/slideLayout" Target="../slideLayouts/slideLayout61.xml"/><Relationship Id="rId57" Type="http://schemas.openxmlformats.org/officeDocument/2006/relationships/slideLayout" Target="../slideLayouts/slideLayout69.xml"/><Relationship Id="rId10" Type="http://schemas.openxmlformats.org/officeDocument/2006/relationships/slideLayout" Target="../slideLayouts/slideLayout22.xml"/><Relationship Id="rId31" Type="http://schemas.openxmlformats.org/officeDocument/2006/relationships/slideLayout" Target="../slideLayouts/slideLayout43.xml"/><Relationship Id="rId44" Type="http://schemas.openxmlformats.org/officeDocument/2006/relationships/slideLayout" Target="../slideLayouts/slideLayout56.xml"/><Relationship Id="rId52" Type="http://schemas.openxmlformats.org/officeDocument/2006/relationships/slideLayout" Target="../slideLayouts/slideLayout64.xml"/><Relationship Id="rId60" Type="http://schemas.openxmlformats.org/officeDocument/2006/relationships/slideLayout" Target="../slideLayouts/slideLayout72.xml"/><Relationship Id="rId65" Type="http://schemas.openxmlformats.org/officeDocument/2006/relationships/slideLayout" Target="../slideLayouts/slideLayout77.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3" Type="http://schemas.openxmlformats.org/officeDocument/2006/relationships/slideLayout" Target="../slideLayouts/slideLayout25.xml"/><Relationship Id="rId18" Type="http://schemas.openxmlformats.org/officeDocument/2006/relationships/slideLayout" Target="../slideLayouts/slideLayout30.xml"/><Relationship Id="rId39" Type="http://schemas.openxmlformats.org/officeDocument/2006/relationships/slideLayout" Target="../slideLayouts/slideLayout51.xml"/><Relationship Id="rId34" Type="http://schemas.openxmlformats.org/officeDocument/2006/relationships/slideLayout" Target="../slideLayouts/slideLayout46.xml"/><Relationship Id="rId50" Type="http://schemas.openxmlformats.org/officeDocument/2006/relationships/slideLayout" Target="../slideLayouts/slideLayout62.xml"/><Relationship Id="rId55" Type="http://schemas.openxmlformats.org/officeDocument/2006/relationships/slideLayout" Target="../slideLayouts/slideLayout6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48A87A34-81AB-432B-8DAE-1953F412C126}" type="datetimeFigureOut">
              <a:rPr lang="en-US" smtClean="0"/>
              <a:pPr/>
              <a:t>4/30/2024</a:t>
            </a:fld>
            <a:endParaRPr lang="en-US" dirty="0"/>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dirty="0"/>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702243091"/>
      </p:ext>
    </p:extLst>
  </p:cSld>
  <p:clrMap bg1="lt1" tx1="dk1" bg2="lt2" tx2="dk2" accent1="accent1" accent2="accent2" accent3="accent3" accent4="accent4" accent5="accent5" accent6="accent6" hlink="hlink" folHlink="folHlink"/>
  <p:sldLayoutIdLst>
    <p:sldLayoutId id="2147483968" r:id="rId1"/>
    <p:sldLayoutId id="2147483969" r:id="rId2"/>
    <p:sldLayoutId id="2147483970" r:id="rId3"/>
    <p:sldLayoutId id="2147483971" r:id="rId4"/>
    <p:sldLayoutId id="2147483972" r:id="rId5"/>
    <p:sldLayoutId id="2147483973" r:id="rId6"/>
    <p:sldLayoutId id="2147483974" r:id="rId7"/>
    <p:sldLayoutId id="2147483975" r:id="rId8"/>
    <p:sldLayoutId id="2147483976" r:id="rId9"/>
    <p:sldLayoutId id="2147483977" r:id="rId10"/>
    <p:sldLayoutId id="2147483978" r:id="rId11"/>
    <p:sldLayoutId id="2147483980" r:id="rId12"/>
  </p:sldLayoutIdLst>
  <p:hf hdr="0" ftr="0" dt="0"/>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439CE47-CF80-D4F4-7963-40B42B9C212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C6834BC-C7C9-476C-7FC7-9D73522A6B4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E1DD83A-3492-B161-D49E-ED4ABC66EE3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48A87A34-81AB-432B-8DAE-1953F412C126}" type="datetimeFigureOut">
              <a:rPr lang="en-US" smtClean="0"/>
              <a:pPr/>
              <a:t>4/30/2024</a:t>
            </a:fld>
            <a:endParaRPr lang="en-US" dirty="0"/>
          </a:p>
        </p:txBody>
      </p:sp>
      <p:sp>
        <p:nvSpPr>
          <p:cNvPr id="5" name="Footer Placeholder 4">
            <a:extLst>
              <a:ext uri="{FF2B5EF4-FFF2-40B4-BE49-F238E27FC236}">
                <a16:creationId xmlns:a16="http://schemas.microsoft.com/office/drawing/2014/main" id="{4B124555-4033-2488-36FD-252CA95ACB7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dirty="0"/>
          </a:p>
        </p:txBody>
      </p:sp>
      <p:sp>
        <p:nvSpPr>
          <p:cNvPr id="6" name="Slide Number Placeholder 5">
            <a:extLst>
              <a:ext uri="{FF2B5EF4-FFF2-40B4-BE49-F238E27FC236}">
                <a16:creationId xmlns:a16="http://schemas.microsoft.com/office/drawing/2014/main" id="{F52C55C3-71E6-5792-39C7-D1A0654CD89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289734916"/>
      </p:ext>
    </p:extLst>
  </p:cSld>
  <p:clrMap bg1="lt1" tx1="dk1" bg2="lt2" tx2="dk2" accent1="accent1" accent2="accent2" accent3="accent3" accent4="accent4" accent5="accent5" accent6="accent6" hlink="hlink" folHlink="folHlink"/>
  <p:sldLayoutIdLst>
    <p:sldLayoutId id="2147484067" r:id="rId1"/>
    <p:sldLayoutId id="2147484068" r:id="rId2"/>
    <p:sldLayoutId id="2147484069" r:id="rId3"/>
    <p:sldLayoutId id="2147484070" r:id="rId4"/>
    <p:sldLayoutId id="2147484071" r:id="rId5"/>
    <p:sldLayoutId id="2147484072" r:id="rId6"/>
    <p:sldLayoutId id="2147484073" r:id="rId7"/>
    <p:sldLayoutId id="2147484074" r:id="rId8"/>
    <p:sldLayoutId id="2147484075" r:id="rId9"/>
    <p:sldLayoutId id="2147484076" r:id="rId10"/>
    <p:sldLayoutId id="2147484077" r:id="rId11"/>
    <p:sldLayoutId id="2147484078" r:id="rId12"/>
    <p:sldLayoutId id="2147484079" r:id="rId13"/>
    <p:sldLayoutId id="2147484080" r:id="rId14"/>
    <p:sldLayoutId id="2147484081" r:id="rId15"/>
    <p:sldLayoutId id="2147484084" r:id="rId16"/>
    <p:sldLayoutId id="2147484085" r:id="rId17"/>
    <p:sldLayoutId id="2147483876" r:id="rId18"/>
    <p:sldLayoutId id="2147483879" r:id="rId19"/>
    <p:sldLayoutId id="2147483880" r:id="rId20"/>
    <p:sldLayoutId id="2147483717" r:id="rId21"/>
    <p:sldLayoutId id="2147483662" r:id="rId22"/>
    <p:sldLayoutId id="2147483723" r:id="rId23"/>
    <p:sldLayoutId id="2147483722" r:id="rId24"/>
    <p:sldLayoutId id="2147483718" r:id="rId25"/>
    <p:sldLayoutId id="2147483724" r:id="rId26"/>
    <p:sldLayoutId id="2147483733" r:id="rId27"/>
    <p:sldLayoutId id="2147483734" r:id="rId28"/>
    <p:sldLayoutId id="2147483725" r:id="rId29"/>
    <p:sldLayoutId id="2147483732" r:id="rId30"/>
    <p:sldLayoutId id="2147483731" r:id="rId31"/>
    <p:sldLayoutId id="2147483726" r:id="rId32"/>
    <p:sldLayoutId id="2147483729" r:id="rId33"/>
    <p:sldLayoutId id="2147483730" r:id="rId34"/>
    <p:sldLayoutId id="2147483728" r:id="rId35"/>
    <p:sldLayoutId id="2147483735" r:id="rId36"/>
    <p:sldLayoutId id="2147483736" r:id="rId37"/>
    <p:sldLayoutId id="2147483737" r:id="rId38"/>
    <p:sldLayoutId id="2147483706" r:id="rId39"/>
    <p:sldLayoutId id="2147483693" r:id="rId40"/>
    <p:sldLayoutId id="2147483707" r:id="rId41"/>
    <p:sldLayoutId id="2147483695" r:id="rId42"/>
    <p:sldLayoutId id="2147483664" r:id="rId43"/>
    <p:sldLayoutId id="2147483701" r:id="rId44"/>
    <p:sldLayoutId id="2147483704" r:id="rId45"/>
    <p:sldLayoutId id="2147483683" r:id="rId46"/>
    <p:sldLayoutId id="2147483694" r:id="rId47"/>
    <p:sldLayoutId id="2147483682" r:id="rId48"/>
    <p:sldLayoutId id="2147483700" r:id="rId49"/>
    <p:sldLayoutId id="2147483705" r:id="rId50"/>
    <p:sldLayoutId id="2147483708" r:id="rId51"/>
    <p:sldLayoutId id="2147483711" r:id="rId52"/>
    <p:sldLayoutId id="2147483712" r:id="rId53"/>
    <p:sldLayoutId id="2147483677" r:id="rId54"/>
    <p:sldLayoutId id="2147483678" r:id="rId55"/>
    <p:sldLayoutId id="2147483684" r:id="rId56"/>
    <p:sldLayoutId id="2147483710" r:id="rId57"/>
    <p:sldLayoutId id="2147483697" r:id="rId58"/>
    <p:sldLayoutId id="2147483680" r:id="rId59"/>
    <p:sldLayoutId id="2147483702" r:id="rId60"/>
    <p:sldLayoutId id="2147483686" r:id="rId61"/>
    <p:sldLayoutId id="2147483692" r:id="rId62"/>
    <p:sldLayoutId id="2147483685" r:id="rId63"/>
    <p:sldLayoutId id="2147483687" r:id="rId64"/>
    <p:sldLayoutId id="2147483688" r:id="rId65"/>
    <p:sldLayoutId id="2147483713" r:id="rId66"/>
    <p:sldLayoutId id="2147483715" r:id="rId67"/>
    <p:sldLayoutId id="2147483716" r:id="rId68"/>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4.xml"/></Relationships>
</file>

<file path=ppt/slides/_rels/slide10.xml.rels><?xml version="1.0" encoding="UTF-8" standalone="yes"?>
<Relationships xmlns="http://schemas.openxmlformats.org/package/2006/relationships"><Relationship Id="rId3" Type="http://schemas.openxmlformats.org/officeDocument/2006/relationships/hyperlink" Target="https://www.google.com/" TargetMode="External"/><Relationship Id="rId2" Type="http://schemas.openxmlformats.org/officeDocument/2006/relationships/hyperlink" Target="https://docs.streamlit.io/" TargetMode="External"/><Relationship Id="rId1" Type="http://schemas.openxmlformats.org/officeDocument/2006/relationships/slideLayout" Target="../slideLayouts/slideLayout6.xml"/><Relationship Id="rId4" Type="http://schemas.openxmlformats.org/officeDocument/2006/relationships/hyperlink" Target="https://docs.llamaindex.ai/en/stable/examples/index_structs/struct_indices/SQLIndexDemo/"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5.png"/><Relationship Id="rId1" Type="http://schemas.openxmlformats.org/officeDocument/2006/relationships/slideLayout" Target="../slideLayouts/slideLayout25.xml"/><Relationship Id="rId5" Type="http://schemas.openxmlformats.org/officeDocument/2006/relationships/image" Target="../media/image37.svg"/><Relationship Id="rId4" Type="http://schemas.openxmlformats.org/officeDocument/2006/relationships/image" Target="../media/image36.png"/></Relationships>
</file>

<file path=ppt/slides/_rels/slide3.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38.png"/><Relationship Id="rId1" Type="http://schemas.openxmlformats.org/officeDocument/2006/relationships/slideLayout" Target="../slideLayouts/slideLayout26.xml"/></Relationships>
</file>

<file path=ppt/slides/_rels/slide4.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image" Target="../media/image40.png"/><Relationship Id="rId1" Type="http://schemas.openxmlformats.org/officeDocument/2006/relationships/slideLayout" Target="../slideLayouts/slideLayout27.xml"/><Relationship Id="rId6" Type="http://schemas.openxmlformats.org/officeDocument/2006/relationships/image" Target="../media/image44.png"/><Relationship Id="rId5" Type="http://schemas.openxmlformats.org/officeDocument/2006/relationships/image" Target="../media/image43.png"/><Relationship Id="rId10" Type="http://schemas.openxmlformats.org/officeDocument/2006/relationships/image" Target="../media/image48.svg"/><Relationship Id="rId4" Type="http://schemas.openxmlformats.org/officeDocument/2006/relationships/image" Target="../media/image42.png"/><Relationship Id="rId9" Type="http://schemas.openxmlformats.org/officeDocument/2006/relationships/image" Target="../media/image47.png"/></Relationships>
</file>

<file path=ppt/slides/_rels/slide5.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3" Type="http://schemas.openxmlformats.org/officeDocument/2006/relationships/image" Target="../media/image51.svg"/><Relationship Id="rId2" Type="http://schemas.openxmlformats.org/officeDocument/2006/relationships/image" Target="../media/image50.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2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A picture containing red, dark, night, light&#10;&#10;Description automatically generated">
            <a:extLst>
              <a:ext uri="{FF2B5EF4-FFF2-40B4-BE49-F238E27FC236}">
                <a16:creationId xmlns:a16="http://schemas.microsoft.com/office/drawing/2014/main" id="{54E8A8C4-2AC9-45B9-B45D-E04E9180AE63}"/>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1" r="1"/>
          <a:stretch>
            <a:fillRect/>
          </a:stretch>
        </p:blipFill>
        <p:spPr/>
      </p:pic>
      <p:sp>
        <p:nvSpPr>
          <p:cNvPr id="34" name="Title 33">
            <a:extLst>
              <a:ext uri="{FF2B5EF4-FFF2-40B4-BE49-F238E27FC236}">
                <a16:creationId xmlns:a16="http://schemas.microsoft.com/office/drawing/2014/main" id="{FE21B48B-BB16-431D-9CF9-108E994677C9}"/>
              </a:ext>
            </a:extLst>
          </p:cNvPr>
          <p:cNvSpPr>
            <a:spLocks noGrp="1"/>
          </p:cNvSpPr>
          <p:nvPr>
            <p:ph type="title"/>
          </p:nvPr>
        </p:nvSpPr>
        <p:spPr>
          <a:xfrm>
            <a:off x="708024" y="2723559"/>
            <a:ext cx="11304304" cy="763286"/>
          </a:xfrm>
        </p:spPr>
        <p:txBody>
          <a:bodyPr/>
          <a:lstStyle/>
          <a:p>
            <a:r>
              <a:rPr lang="en-IN" dirty="0"/>
              <a:t>Text to SQL Query Generation</a:t>
            </a:r>
          </a:p>
        </p:txBody>
      </p:sp>
      <p:sp>
        <p:nvSpPr>
          <p:cNvPr id="2" name="TextBox 1">
            <a:extLst>
              <a:ext uri="{FF2B5EF4-FFF2-40B4-BE49-F238E27FC236}">
                <a16:creationId xmlns:a16="http://schemas.microsoft.com/office/drawing/2014/main" id="{B9D3AA63-E95F-2F95-4A95-17C1769340D3}"/>
              </a:ext>
            </a:extLst>
          </p:cNvPr>
          <p:cNvSpPr txBox="1"/>
          <p:nvPr/>
        </p:nvSpPr>
        <p:spPr>
          <a:xfrm>
            <a:off x="9942897" y="5474989"/>
            <a:ext cx="2069431" cy="923330"/>
          </a:xfrm>
          <a:prstGeom prst="rect">
            <a:avLst/>
          </a:prstGeom>
          <a:noFill/>
        </p:spPr>
        <p:txBody>
          <a:bodyPr wrap="square" rtlCol="0">
            <a:spAutoFit/>
          </a:bodyPr>
          <a:lstStyle/>
          <a:p>
            <a:pPr marL="285750" indent="-285750">
              <a:buFont typeface="Arial" panose="020B0604020202020204" pitchFamily="34" charset="0"/>
              <a:buChar char="•"/>
            </a:pPr>
            <a:r>
              <a:rPr lang="en-US" dirty="0"/>
              <a:t>Vishnu Singh</a:t>
            </a:r>
          </a:p>
          <a:p>
            <a:pPr marL="285750" indent="-285750">
              <a:buFont typeface="Arial" panose="020B0604020202020204" pitchFamily="34" charset="0"/>
              <a:buChar char="•"/>
            </a:pPr>
            <a:r>
              <a:rPr lang="en-US" dirty="0" err="1"/>
              <a:t>Kasshish</a:t>
            </a:r>
            <a:r>
              <a:rPr lang="en-US" dirty="0"/>
              <a:t> Raina</a:t>
            </a:r>
          </a:p>
          <a:p>
            <a:pPr marL="285750" indent="-285750">
              <a:buFont typeface="Arial" panose="020B0604020202020204" pitchFamily="34" charset="0"/>
              <a:buChar char="•"/>
            </a:pPr>
            <a:r>
              <a:rPr lang="en-US" dirty="0"/>
              <a:t>Pankaj </a:t>
            </a:r>
            <a:r>
              <a:rPr lang="en-US" dirty="0" err="1"/>
              <a:t>kumar</a:t>
            </a:r>
            <a:endParaRPr lang="en-US" dirty="0"/>
          </a:p>
        </p:txBody>
      </p:sp>
    </p:spTree>
    <p:extLst>
      <p:ext uri="{BB962C8B-B14F-4D97-AF65-F5344CB8AC3E}">
        <p14:creationId xmlns:p14="http://schemas.microsoft.com/office/powerpoint/2010/main" val="8395021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E6F469-81DB-642A-2C00-3B1F4756DF33}"/>
              </a:ext>
            </a:extLst>
          </p:cNvPr>
          <p:cNvSpPr>
            <a:spLocks noGrp="1"/>
          </p:cNvSpPr>
          <p:nvPr>
            <p:ph type="title"/>
          </p:nvPr>
        </p:nvSpPr>
        <p:spPr>
          <a:xfrm>
            <a:off x="677334" y="609600"/>
            <a:ext cx="8596668" cy="737937"/>
          </a:xfrm>
        </p:spPr>
        <p:txBody>
          <a:bodyPr>
            <a:normAutofit fontScale="90000"/>
          </a:bodyPr>
          <a:lstStyle/>
          <a:p>
            <a:pPr algn="ctr"/>
            <a:r>
              <a:rPr lang="en-US" dirty="0">
                <a:solidFill>
                  <a:schemeClr val="tx1"/>
                </a:solidFill>
              </a:rPr>
              <a:t>References</a:t>
            </a:r>
          </a:p>
        </p:txBody>
      </p:sp>
      <p:sp>
        <p:nvSpPr>
          <p:cNvPr id="3" name="TextBox 2">
            <a:extLst>
              <a:ext uri="{FF2B5EF4-FFF2-40B4-BE49-F238E27FC236}">
                <a16:creationId xmlns:a16="http://schemas.microsoft.com/office/drawing/2014/main" id="{812F40FD-CA7C-3766-9850-46B47BE38AA4}"/>
              </a:ext>
            </a:extLst>
          </p:cNvPr>
          <p:cNvSpPr txBox="1"/>
          <p:nvPr/>
        </p:nvSpPr>
        <p:spPr>
          <a:xfrm>
            <a:off x="1453414" y="1559292"/>
            <a:ext cx="7507705" cy="4440896"/>
          </a:xfrm>
          <a:prstGeom prst="rect">
            <a:avLst/>
          </a:prstGeom>
          <a:noFill/>
        </p:spPr>
        <p:txBody>
          <a:bodyPr wrap="square" rtlCol="0">
            <a:spAutoFit/>
          </a:bodyPr>
          <a:lstStyle/>
          <a:p>
            <a:pPr>
              <a:lnSpc>
                <a:spcPct val="200000"/>
              </a:lnSpc>
              <a:buFont typeface="+mj-lt"/>
              <a:buAutoNum type="arabicPeriod"/>
            </a:pPr>
            <a:r>
              <a:rPr lang="en-US" err="1">
                <a:solidFill>
                  <a:srgbClr val="374151"/>
                </a:solidFill>
                <a:latin typeface="Söhne"/>
              </a:rPr>
              <a:t>Streamlit</a:t>
            </a:r>
            <a:endParaRPr lang="en-US" b="0" i="0" dirty="0">
              <a:solidFill>
                <a:srgbClr val="374151"/>
              </a:solidFill>
              <a:effectLst/>
              <a:latin typeface="Söhne"/>
            </a:endParaRPr>
          </a:p>
          <a:p>
            <a:pPr marL="742950" lvl="1" indent="-285750">
              <a:lnSpc>
                <a:spcPct val="200000"/>
              </a:lnSpc>
              <a:buFont typeface="+mj-lt"/>
              <a:buAutoNum type="arabicPeriod"/>
            </a:pPr>
            <a:r>
              <a:rPr lang="en-US" b="0" i="0" dirty="0">
                <a:solidFill>
                  <a:srgbClr val="374151"/>
                </a:solidFill>
                <a:effectLst/>
                <a:latin typeface="Söhne"/>
              </a:rPr>
              <a:t>Source: </a:t>
            </a:r>
            <a:r>
              <a:rPr lang="en-US" b="0" i="0">
                <a:solidFill>
                  <a:srgbClr val="374151"/>
                </a:solidFill>
                <a:effectLst/>
                <a:latin typeface="Söhne"/>
              </a:rPr>
              <a:t>[</a:t>
            </a:r>
            <a:r>
              <a:rPr lang="en-US" b="0" i="0" err="1">
                <a:solidFill>
                  <a:srgbClr val="374151"/>
                </a:solidFill>
                <a:effectLst/>
                <a:latin typeface="Söhne"/>
                <a:hlinkClick r:id="rId2"/>
              </a:rPr>
              <a:t>Streamlit</a:t>
            </a:r>
            <a:r>
              <a:rPr lang="en-US" b="0" i="0">
                <a:solidFill>
                  <a:srgbClr val="374151"/>
                </a:solidFill>
                <a:effectLst/>
                <a:latin typeface="Söhne"/>
              </a:rPr>
              <a:t>]</a:t>
            </a:r>
            <a:endParaRPr lang="en-US" b="0" i="0" dirty="0">
              <a:solidFill>
                <a:srgbClr val="374151"/>
              </a:solidFill>
              <a:effectLst/>
              <a:latin typeface="Söhne"/>
            </a:endParaRPr>
          </a:p>
          <a:p>
            <a:pPr>
              <a:lnSpc>
                <a:spcPct val="200000"/>
              </a:lnSpc>
              <a:buFont typeface="+mj-lt"/>
              <a:buAutoNum type="arabicPeriod"/>
            </a:pPr>
            <a:r>
              <a:rPr lang="en-US" b="0" i="0" dirty="0">
                <a:solidFill>
                  <a:srgbClr val="374151"/>
                </a:solidFill>
                <a:effectLst/>
                <a:latin typeface="Söhne"/>
              </a:rPr>
              <a:t>Block Diagram </a:t>
            </a:r>
          </a:p>
          <a:p>
            <a:pPr marL="742950" lvl="1" indent="-285750">
              <a:lnSpc>
                <a:spcPct val="200000"/>
              </a:lnSpc>
              <a:buFont typeface="+mj-lt"/>
              <a:buAutoNum type="arabicPeriod"/>
            </a:pPr>
            <a:r>
              <a:rPr lang="en-US" b="0" i="0" dirty="0">
                <a:solidFill>
                  <a:srgbClr val="374151"/>
                </a:solidFill>
                <a:effectLst/>
                <a:latin typeface="Söhne"/>
              </a:rPr>
              <a:t>Source: </a:t>
            </a:r>
            <a:r>
              <a:rPr lang="en-US" b="0" i="0">
                <a:solidFill>
                  <a:srgbClr val="374151"/>
                </a:solidFill>
                <a:effectLst/>
                <a:latin typeface="Söhne"/>
              </a:rPr>
              <a:t>[</a:t>
            </a:r>
            <a:r>
              <a:rPr lang="en-US" b="0" i="0">
                <a:solidFill>
                  <a:srgbClr val="374151"/>
                </a:solidFill>
                <a:effectLst/>
                <a:latin typeface="Söhne"/>
                <a:hlinkClick r:id="rId3"/>
              </a:rPr>
              <a:t>Google</a:t>
            </a:r>
            <a:r>
              <a:rPr lang="en-US" b="0" i="0">
                <a:solidFill>
                  <a:srgbClr val="374151"/>
                </a:solidFill>
                <a:effectLst/>
                <a:latin typeface="Söhne"/>
              </a:rPr>
              <a:t>]</a:t>
            </a:r>
            <a:endParaRPr lang="en-US" b="0" i="0" dirty="0">
              <a:solidFill>
                <a:srgbClr val="374151"/>
              </a:solidFill>
              <a:effectLst/>
              <a:latin typeface="Söhne"/>
            </a:endParaRPr>
          </a:p>
          <a:p>
            <a:pPr>
              <a:lnSpc>
                <a:spcPct val="200000"/>
              </a:lnSpc>
              <a:buFont typeface="+mj-lt"/>
              <a:buAutoNum type="arabicPeriod"/>
            </a:pPr>
            <a:r>
              <a:rPr lang="en-US" b="0" i="0">
                <a:solidFill>
                  <a:srgbClr val="374151"/>
                </a:solidFill>
                <a:effectLst/>
                <a:latin typeface="Söhne"/>
              </a:rPr>
              <a:t>Framework</a:t>
            </a:r>
          </a:p>
          <a:p>
            <a:pPr marL="742950" lvl="1" indent="-285750">
              <a:lnSpc>
                <a:spcPct val="200000"/>
              </a:lnSpc>
              <a:buFont typeface="+mj-lt"/>
              <a:buAutoNum type="arabicPeriod"/>
            </a:pPr>
            <a:r>
              <a:rPr lang="en-US" b="0" i="0" dirty="0">
                <a:solidFill>
                  <a:srgbClr val="374151"/>
                </a:solidFill>
                <a:effectLst/>
                <a:latin typeface="Söhne"/>
              </a:rPr>
              <a:t>Source: </a:t>
            </a:r>
            <a:r>
              <a:rPr lang="en-US" b="0" i="0">
                <a:solidFill>
                  <a:srgbClr val="374151"/>
                </a:solidFill>
                <a:effectLst/>
                <a:latin typeface="Söhne"/>
              </a:rPr>
              <a:t>[</a:t>
            </a:r>
            <a:r>
              <a:rPr lang="en-US" b="0" i="0">
                <a:solidFill>
                  <a:srgbClr val="374151"/>
                </a:solidFill>
                <a:effectLst/>
                <a:latin typeface="Söhne"/>
                <a:hlinkClick r:id="rId4"/>
              </a:rPr>
              <a:t>llama-index</a:t>
            </a:r>
            <a:r>
              <a:rPr lang="en-US" b="0" i="0">
                <a:solidFill>
                  <a:srgbClr val="374151"/>
                </a:solidFill>
                <a:effectLst/>
                <a:latin typeface="Söhne"/>
              </a:rPr>
              <a:t>]</a:t>
            </a:r>
            <a:endParaRPr lang="en-US" b="0" i="0" dirty="0">
              <a:solidFill>
                <a:srgbClr val="374151"/>
              </a:solidFill>
              <a:effectLst/>
              <a:latin typeface="Söhne"/>
            </a:endParaRPr>
          </a:p>
          <a:p>
            <a:pPr>
              <a:lnSpc>
                <a:spcPct val="200000"/>
              </a:lnSpc>
            </a:pPr>
            <a:br>
              <a:rPr lang="en-US" b="0" i="0" dirty="0">
                <a:solidFill>
                  <a:srgbClr val="374151"/>
                </a:solidFill>
                <a:effectLst/>
                <a:latin typeface="Söhne"/>
              </a:rPr>
            </a:br>
            <a:endParaRPr lang="en-US" dirty="0"/>
          </a:p>
        </p:txBody>
      </p:sp>
    </p:spTree>
    <p:extLst>
      <p:ext uri="{BB962C8B-B14F-4D97-AF65-F5344CB8AC3E}">
        <p14:creationId xmlns:p14="http://schemas.microsoft.com/office/powerpoint/2010/main" val="29851070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79C0928-F4D8-4AF5-BBFF-77D8EA47E5FA}"/>
              </a:ext>
            </a:extLst>
          </p:cNvPr>
          <p:cNvSpPr>
            <a:spLocks noGrp="1"/>
          </p:cNvSpPr>
          <p:nvPr>
            <p:ph type="body" sz="quarter" idx="10"/>
          </p:nvPr>
        </p:nvSpPr>
        <p:spPr/>
        <p:txBody>
          <a:bodyPr/>
          <a:lstStyle/>
          <a:p>
            <a:r>
              <a:rPr lang="en-IN" dirty="0"/>
              <a:t>+916306599280</a:t>
            </a:r>
          </a:p>
        </p:txBody>
      </p:sp>
      <p:sp>
        <p:nvSpPr>
          <p:cNvPr id="5" name="Text Placeholder 4">
            <a:extLst>
              <a:ext uri="{FF2B5EF4-FFF2-40B4-BE49-F238E27FC236}">
                <a16:creationId xmlns:a16="http://schemas.microsoft.com/office/drawing/2014/main" id="{5628E66D-F01F-4FE0-BD20-AA975BF132E3}"/>
              </a:ext>
            </a:extLst>
          </p:cNvPr>
          <p:cNvSpPr>
            <a:spLocks noGrp="1"/>
          </p:cNvSpPr>
          <p:nvPr>
            <p:ph type="body" sz="quarter" idx="11"/>
          </p:nvPr>
        </p:nvSpPr>
        <p:spPr>
          <a:xfrm>
            <a:off x="9660467" y="6441540"/>
            <a:ext cx="2064173" cy="164035"/>
          </a:xfrm>
        </p:spPr>
        <p:txBody>
          <a:bodyPr/>
          <a:lstStyle/>
          <a:p>
            <a:r>
              <a:rPr lang="en-IN" dirty="0"/>
              <a:t>pankaj.kumar@tredence.com</a:t>
            </a:r>
          </a:p>
        </p:txBody>
      </p:sp>
    </p:spTree>
    <p:extLst>
      <p:ext uri="{BB962C8B-B14F-4D97-AF65-F5344CB8AC3E}">
        <p14:creationId xmlns:p14="http://schemas.microsoft.com/office/powerpoint/2010/main" val="21568763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1" name="Rectangle 60">
            <a:extLst>
              <a:ext uri="{FF2B5EF4-FFF2-40B4-BE49-F238E27FC236}">
                <a16:creationId xmlns:a16="http://schemas.microsoft.com/office/drawing/2014/main" id="{F35DB090-93B5-4581-8D71-BB3839684B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Freeform: Shape 61">
            <a:extLst>
              <a:ext uri="{FF2B5EF4-FFF2-40B4-BE49-F238E27FC236}">
                <a16:creationId xmlns:a16="http://schemas.microsoft.com/office/drawing/2014/main" id="{A0DE92DF-4769-4DE9-93FD-EE3127185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19619" y="0"/>
            <a:ext cx="7472381" cy="6858000"/>
          </a:xfrm>
          <a:custGeom>
            <a:avLst/>
            <a:gdLst>
              <a:gd name="connsiteX0" fmla="*/ 1232666 w 7472381"/>
              <a:gd name="connsiteY0" fmla="*/ 0 h 6886575"/>
              <a:gd name="connsiteX1" fmla="*/ 7472381 w 7472381"/>
              <a:gd name="connsiteY1" fmla="*/ 0 h 6886575"/>
              <a:gd name="connsiteX2" fmla="*/ 7472381 w 7472381"/>
              <a:gd name="connsiteY2" fmla="*/ 814388 h 6886575"/>
              <a:gd name="connsiteX3" fmla="*/ 7472381 w 7472381"/>
              <a:gd name="connsiteY3" fmla="*/ 6411516 h 6886575"/>
              <a:gd name="connsiteX4" fmla="*/ 7472381 w 7472381"/>
              <a:gd name="connsiteY4" fmla="*/ 6886575 h 6886575"/>
              <a:gd name="connsiteX5" fmla="*/ 6992676 w 7472381"/>
              <a:gd name="connsiteY5" fmla="*/ 6886575 h 6886575"/>
              <a:gd name="connsiteX6" fmla="*/ 1946893 w 7472381"/>
              <a:gd name="connsiteY6" fmla="*/ 6886575 h 6886575"/>
              <a:gd name="connsiteX7" fmla="*/ 1506276 w 7472381"/>
              <a:gd name="connsiteY7" fmla="*/ 6686550 h 6886575"/>
              <a:gd name="connsiteX8" fmla="*/ 1314394 w 7472381"/>
              <a:gd name="connsiteY8" fmla="*/ 6457949 h 6886575"/>
              <a:gd name="connsiteX9" fmla="*/ 1246880 w 7472381"/>
              <a:gd name="connsiteY9" fmla="*/ 6393656 h 6886575"/>
              <a:gd name="connsiteX10" fmla="*/ 1079872 w 7472381"/>
              <a:gd name="connsiteY10" fmla="*/ 6307931 h 6886575"/>
              <a:gd name="connsiteX11" fmla="*/ 788495 w 7472381"/>
              <a:gd name="connsiteY11" fmla="*/ 6125765 h 6886575"/>
              <a:gd name="connsiteX12" fmla="*/ 895097 w 7472381"/>
              <a:gd name="connsiteY12" fmla="*/ 6082903 h 6886575"/>
              <a:gd name="connsiteX13" fmla="*/ 1204239 w 7472381"/>
              <a:gd name="connsiteY13" fmla="*/ 6193631 h 6886575"/>
              <a:gd name="connsiteX14" fmla="*/ 1428102 w 7472381"/>
              <a:gd name="connsiteY14" fmla="*/ 6222206 h 6886575"/>
              <a:gd name="connsiteX15" fmla="*/ 1111852 w 7472381"/>
              <a:gd name="connsiteY15" fmla="*/ 6029325 h 6886575"/>
              <a:gd name="connsiteX16" fmla="*/ 806262 w 7472381"/>
              <a:gd name="connsiteY16" fmla="*/ 5779294 h 6886575"/>
              <a:gd name="connsiteX17" fmla="*/ 1040785 w 7472381"/>
              <a:gd name="connsiteY17" fmla="*/ 5825728 h 6886575"/>
              <a:gd name="connsiteX18" fmla="*/ 1051445 w 7472381"/>
              <a:gd name="connsiteY18" fmla="*/ 5793581 h 6886575"/>
              <a:gd name="connsiteX19" fmla="*/ 845349 w 7472381"/>
              <a:gd name="connsiteY19" fmla="*/ 5497115 h 6886575"/>
              <a:gd name="connsiteX20" fmla="*/ 745855 w 7472381"/>
              <a:gd name="connsiteY20" fmla="*/ 5375672 h 6886575"/>
              <a:gd name="connsiteX21" fmla="*/ 291024 w 7472381"/>
              <a:gd name="connsiteY21" fmla="*/ 5014913 h 6886575"/>
              <a:gd name="connsiteX22" fmla="*/ 724535 w 7472381"/>
              <a:gd name="connsiteY22" fmla="*/ 5175647 h 6886575"/>
              <a:gd name="connsiteX23" fmla="*/ 276811 w 7472381"/>
              <a:gd name="connsiteY23" fmla="*/ 4825603 h 6886575"/>
              <a:gd name="connsiteX24" fmla="*/ 60055 w 7472381"/>
              <a:gd name="connsiteY24" fmla="*/ 4697016 h 6886575"/>
              <a:gd name="connsiteX25" fmla="*/ 6755 w 7472381"/>
              <a:gd name="connsiteY25" fmla="*/ 4622006 h 6886575"/>
              <a:gd name="connsiteX26" fmla="*/ 102696 w 7472381"/>
              <a:gd name="connsiteY26" fmla="*/ 4604146 h 6886575"/>
              <a:gd name="connsiteX27" fmla="*/ 397625 w 7472381"/>
              <a:gd name="connsiteY27" fmla="*/ 4632722 h 6886575"/>
              <a:gd name="connsiteX28" fmla="*/ 31628 w 7472381"/>
              <a:gd name="connsiteY28" fmla="*/ 4396978 h 6886575"/>
              <a:gd name="connsiteX29" fmla="*/ 305237 w 7472381"/>
              <a:gd name="connsiteY29" fmla="*/ 4432697 h 6886575"/>
              <a:gd name="connsiteX30" fmla="*/ 383412 w 7472381"/>
              <a:gd name="connsiteY30" fmla="*/ 4339828 h 6886575"/>
              <a:gd name="connsiteX31" fmla="*/ 511333 w 7472381"/>
              <a:gd name="connsiteY31" fmla="*/ 4189810 h 6886575"/>
              <a:gd name="connsiteX32" fmla="*/ 600167 w 7472381"/>
              <a:gd name="connsiteY32" fmla="*/ 4107656 h 6886575"/>
              <a:gd name="connsiteX33" fmla="*/ 635701 w 7472381"/>
              <a:gd name="connsiteY33" fmla="*/ 3843337 h 6886575"/>
              <a:gd name="connsiteX34" fmla="*/ 561080 w 7472381"/>
              <a:gd name="connsiteY34" fmla="*/ 3554015 h 6886575"/>
              <a:gd name="connsiteX35" fmla="*/ 354985 w 7472381"/>
              <a:gd name="connsiteY35" fmla="*/ 3407569 h 6886575"/>
              <a:gd name="connsiteX36" fmla="*/ 415392 w 7472381"/>
              <a:gd name="connsiteY36" fmla="*/ 3243263 h 6886575"/>
              <a:gd name="connsiteX37" fmla="*/ 852456 w 7472381"/>
              <a:gd name="connsiteY37" fmla="*/ 3343275 h 6886575"/>
              <a:gd name="connsiteX38" fmla="*/ 202190 w 7472381"/>
              <a:gd name="connsiteY38" fmla="*/ 2953940 h 6886575"/>
              <a:gd name="connsiteX39" fmla="*/ 312344 w 7472381"/>
              <a:gd name="connsiteY39" fmla="*/ 2936081 h 6886575"/>
              <a:gd name="connsiteX40" fmla="*/ 706768 w 7472381"/>
              <a:gd name="connsiteY40" fmla="*/ 2714625 h 6886575"/>
              <a:gd name="connsiteX41" fmla="*/ 728088 w 7472381"/>
              <a:gd name="connsiteY41" fmla="*/ 2703909 h 6886575"/>
              <a:gd name="connsiteX42" fmla="*/ 795602 w 7472381"/>
              <a:gd name="connsiteY42" fmla="*/ 2564606 h 6886575"/>
              <a:gd name="connsiteX43" fmla="*/ 1008804 w 7472381"/>
              <a:gd name="connsiteY43" fmla="*/ 2543175 h 6886575"/>
              <a:gd name="connsiteX44" fmla="*/ 1186473 w 7472381"/>
              <a:gd name="connsiteY44" fmla="*/ 2575322 h 6886575"/>
              <a:gd name="connsiteX45" fmla="*/ 1378355 w 7472381"/>
              <a:gd name="connsiteY45" fmla="*/ 2536031 h 6886575"/>
              <a:gd name="connsiteX46" fmla="*/ 1548916 w 7472381"/>
              <a:gd name="connsiteY46" fmla="*/ 2553891 h 6886575"/>
              <a:gd name="connsiteX47" fmla="*/ 1694604 w 7472381"/>
              <a:gd name="connsiteY47" fmla="*/ 2528888 h 6886575"/>
              <a:gd name="connsiteX48" fmla="*/ 1552469 w 7472381"/>
              <a:gd name="connsiteY48" fmla="*/ 2411015 h 6886575"/>
              <a:gd name="connsiteX49" fmla="*/ 1353481 w 7472381"/>
              <a:gd name="connsiteY49" fmla="*/ 2411015 h 6886575"/>
              <a:gd name="connsiteX50" fmla="*/ 1211346 w 7472381"/>
              <a:gd name="connsiteY50" fmla="*/ 2336007 h 6886575"/>
              <a:gd name="connsiteX51" fmla="*/ 1076318 w 7472381"/>
              <a:gd name="connsiteY51" fmla="*/ 2200275 h 6886575"/>
              <a:gd name="connsiteX52" fmla="*/ 600167 w 7472381"/>
              <a:gd name="connsiteY52" fmla="*/ 1982390 h 6886575"/>
              <a:gd name="connsiteX53" fmla="*/ 514886 w 7472381"/>
              <a:gd name="connsiteY53" fmla="*/ 1900238 h 6886575"/>
              <a:gd name="connsiteX54" fmla="*/ 1872273 w 7472381"/>
              <a:gd name="connsiteY54" fmla="*/ 2218135 h 6886575"/>
              <a:gd name="connsiteX55" fmla="*/ 1452975 w 7472381"/>
              <a:gd name="connsiteY55" fmla="*/ 2085975 h 6886575"/>
              <a:gd name="connsiteX56" fmla="*/ 1737245 w 7472381"/>
              <a:gd name="connsiteY56" fmla="*/ 2110978 h 6886575"/>
              <a:gd name="connsiteX57" fmla="*/ 1893593 w 7472381"/>
              <a:gd name="connsiteY57" fmla="*/ 2021681 h 6886575"/>
              <a:gd name="connsiteX58" fmla="*/ 1893593 w 7472381"/>
              <a:gd name="connsiteY58" fmla="*/ 1993106 h 6886575"/>
              <a:gd name="connsiteX59" fmla="*/ 1776332 w 7472381"/>
              <a:gd name="connsiteY59" fmla="*/ 1910953 h 6886575"/>
              <a:gd name="connsiteX60" fmla="*/ 1708818 w 7472381"/>
              <a:gd name="connsiteY60" fmla="*/ 1857375 h 6886575"/>
              <a:gd name="connsiteX61" fmla="*/ 1524043 w 7472381"/>
              <a:gd name="connsiteY61" fmla="*/ 1664493 h 6886575"/>
              <a:gd name="connsiteX62" fmla="*/ 1655517 w 7472381"/>
              <a:gd name="connsiteY62" fmla="*/ 1643062 h 6886575"/>
              <a:gd name="connsiteX63" fmla="*/ 1705264 w 7472381"/>
              <a:gd name="connsiteY63" fmla="*/ 1603772 h 6886575"/>
              <a:gd name="connsiteX64" fmla="*/ 1669731 w 7472381"/>
              <a:gd name="connsiteY64" fmla="*/ 1546622 h 6886575"/>
              <a:gd name="connsiteX65" fmla="*/ 1261093 w 7472381"/>
              <a:gd name="connsiteY65" fmla="*/ 1371600 h 6886575"/>
              <a:gd name="connsiteX66" fmla="*/ 1229113 w 7472381"/>
              <a:gd name="connsiteY66" fmla="*/ 1235869 h 6886575"/>
              <a:gd name="connsiteX67" fmla="*/ 1307287 w 7472381"/>
              <a:gd name="connsiteY67" fmla="*/ 1214437 h 6886575"/>
              <a:gd name="connsiteX68" fmla="*/ 1396121 w 7472381"/>
              <a:gd name="connsiteY68" fmla="*/ 1225153 h 6886575"/>
              <a:gd name="connsiteX69" fmla="*/ 1325054 w 7472381"/>
              <a:gd name="connsiteY69" fmla="*/ 1117997 h 6886575"/>
              <a:gd name="connsiteX70" fmla="*/ 1037231 w 7472381"/>
              <a:gd name="connsiteY70" fmla="*/ 1010841 h 6886575"/>
              <a:gd name="connsiteX71" fmla="*/ 983931 w 7472381"/>
              <a:gd name="connsiteY71" fmla="*/ 953690 h 6886575"/>
              <a:gd name="connsiteX72" fmla="*/ 1054998 w 7472381"/>
              <a:gd name="connsiteY72" fmla="*/ 925115 h 6886575"/>
              <a:gd name="connsiteX73" fmla="*/ 1108299 w 7472381"/>
              <a:gd name="connsiteY73" fmla="*/ 914400 h 6886575"/>
              <a:gd name="connsiteX74" fmla="*/ 6755 w 7472381"/>
              <a:gd name="connsiteY74" fmla="*/ 467915 h 6886575"/>
              <a:gd name="connsiteX75" fmla="*/ 255490 w 7472381"/>
              <a:gd name="connsiteY75" fmla="*/ 464344 h 6886575"/>
              <a:gd name="connsiteX76" fmla="*/ 500673 w 7472381"/>
              <a:gd name="connsiteY76" fmla="*/ 535781 h 6886575"/>
              <a:gd name="connsiteX77" fmla="*/ 760069 w 7472381"/>
              <a:gd name="connsiteY77" fmla="*/ 525066 h 6886575"/>
              <a:gd name="connsiteX78" fmla="*/ 1005251 w 7472381"/>
              <a:gd name="connsiteY78" fmla="*/ 560785 h 6886575"/>
              <a:gd name="connsiteX79" fmla="*/ 1218453 w 7472381"/>
              <a:gd name="connsiteY79" fmla="*/ 560785 h 6886575"/>
              <a:gd name="connsiteX80" fmla="*/ 1019464 w 7472381"/>
              <a:gd name="connsiteY80" fmla="*/ 507206 h 6886575"/>
              <a:gd name="connsiteX81" fmla="*/ 944844 w 7472381"/>
              <a:gd name="connsiteY81" fmla="*/ 417909 h 6886575"/>
              <a:gd name="connsiteX82" fmla="*/ 969717 w 7472381"/>
              <a:gd name="connsiteY82" fmla="*/ 335757 h 6886575"/>
              <a:gd name="connsiteX83" fmla="*/ 1051445 w 7472381"/>
              <a:gd name="connsiteY83" fmla="*/ 360759 h 6886575"/>
              <a:gd name="connsiteX84" fmla="*/ 1147386 w 7472381"/>
              <a:gd name="connsiteY84" fmla="*/ 453629 h 6886575"/>
              <a:gd name="connsiteX85" fmla="*/ 1168706 w 7472381"/>
              <a:gd name="connsiteY85" fmla="*/ 396478 h 6886575"/>
              <a:gd name="connsiteX86" fmla="*/ 1225560 w 7472381"/>
              <a:gd name="connsiteY86" fmla="*/ 353615 h 6886575"/>
              <a:gd name="connsiteX87" fmla="*/ 1552469 w 7472381"/>
              <a:gd name="connsiteY87" fmla="*/ 375047 h 6886575"/>
              <a:gd name="connsiteX88" fmla="*/ 1335714 w 7472381"/>
              <a:gd name="connsiteY88" fmla="*/ 192881 h 6886575"/>
              <a:gd name="connsiteX89" fmla="*/ 1197133 w 7472381"/>
              <a:gd name="connsiteY89" fmla="*/ 164306 h 6886575"/>
              <a:gd name="connsiteX90" fmla="*/ 1165153 w 7472381"/>
              <a:gd name="connsiteY90" fmla="*/ 89297 h 6886575"/>
              <a:gd name="connsiteX91" fmla="*/ 1229113 w 7472381"/>
              <a:gd name="connsiteY91" fmla="*/ 71437 h 6886575"/>
              <a:gd name="connsiteX92" fmla="*/ 1548916 w 7472381"/>
              <a:gd name="connsiteY92" fmla="*/ 135731 h 6886575"/>
              <a:gd name="connsiteX93" fmla="*/ 1602217 w 7472381"/>
              <a:gd name="connsiteY93" fmla="*/ 110728 h 6886575"/>
              <a:gd name="connsiteX94" fmla="*/ 1232666 w 7472381"/>
              <a:gd name="connsiteY94" fmla="*/ 0 h 6886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7472381" h="6886575">
                <a:moveTo>
                  <a:pt x="1232666" y="0"/>
                </a:moveTo>
                <a:lnTo>
                  <a:pt x="7472381" y="0"/>
                </a:lnTo>
                <a:lnTo>
                  <a:pt x="7472381" y="814388"/>
                </a:lnTo>
                <a:lnTo>
                  <a:pt x="7472381" y="6411516"/>
                </a:lnTo>
                <a:lnTo>
                  <a:pt x="7472381" y="6886575"/>
                </a:lnTo>
                <a:lnTo>
                  <a:pt x="6992676" y="6886575"/>
                </a:lnTo>
                <a:lnTo>
                  <a:pt x="1946893" y="6886575"/>
                </a:lnTo>
                <a:cubicBezTo>
                  <a:pt x="1801205" y="6815137"/>
                  <a:pt x="1662624" y="6729412"/>
                  <a:pt x="1506276" y="6686550"/>
                </a:cubicBezTo>
                <a:cubicBezTo>
                  <a:pt x="1399675" y="6657975"/>
                  <a:pt x="1296627" y="6607969"/>
                  <a:pt x="1314394" y="6457949"/>
                </a:cubicBezTo>
                <a:cubicBezTo>
                  <a:pt x="1317947" y="6415087"/>
                  <a:pt x="1289520" y="6382941"/>
                  <a:pt x="1246880" y="6393656"/>
                </a:cubicBezTo>
                <a:cubicBezTo>
                  <a:pt x="1165153" y="6415087"/>
                  <a:pt x="1126065" y="6354365"/>
                  <a:pt x="1079872" y="6307931"/>
                </a:cubicBezTo>
                <a:cubicBezTo>
                  <a:pt x="998144" y="6225779"/>
                  <a:pt x="919970" y="6140052"/>
                  <a:pt x="788495" y="6125765"/>
                </a:cubicBezTo>
                <a:cubicBezTo>
                  <a:pt x="813369" y="6061471"/>
                  <a:pt x="856009" y="6068615"/>
                  <a:pt x="895097" y="6082903"/>
                </a:cubicBezTo>
                <a:cubicBezTo>
                  <a:pt x="998144" y="6118622"/>
                  <a:pt x="1101192" y="6157912"/>
                  <a:pt x="1204239" y="6193631"/>
                </a:cubicBezTo>
                <a:cubicBezTo>
                  <a:pt x="1271754" y="6215062"/>
                  <a:pt x="1339267" y="6247209"/>
                  <a:pt x="1428102" y="6222206"/>
                </a:cubicBezTo>
                <a:cubicBezTo>
                  <a:pt x="1349928" y="6093619"/>
                  <a:pt x="1218453" y="6068615"/>
                  <a:pt x="1111852" y="6029325"/>
                </a:cubicBezTo>
                <a:cubicBezTo>
                  <a:pt x="980377" y="5979319"/>
                  <a:pt x="902203" y="5886450"/>
                  <a:pt x="806262" y="5779294"/>
                </a:cubicBezTo>
                <a:cubicBezTo>
                  <a:pt x="902203" y="5750719"/>
                  <a:pt x="962610" y="5829300"/>
                  <a:pt x="1040785" y="5825728"/>
                </a:cubicBezTo>
                <a:cubicBezTo>
                  <a:pt x="1044338" y="5815012"/>
                  <a:pt x="1051445" y="5793581"/>
                  <a:pt x="1051445" y="5793581"/>
                </a:cubicBezTo>
                <a:cubicBezTo>
                  <a:pt x="923523" y="5736431"/>
                  <a:pt x="866670" y="5629275"/>
                  <a:pt x="845349" y="5497115"/>
                </a:cubicBezTo>
                <a:cubicBezTo>
                  <a:pt x="838243" y="5429250"/>
                  <a:pt x="792049" y="5407819"/>
                  <a:pt x="745855" y="5375672"/>
                </a:cubicBezTo>
                <a:cubicBezTo>
                  <a:pt x="589507" y="5264943"/>
                  <a:pt x="422499" y="5164931"/>
                  <a:pt x="291024" y="5014913"/>
                </a:cubicBezTo>
                <a:cubicBezTo>
                  <a:pt x="443819" y="5032771"/>
                  <a:pt x="564633" y="5132784"/>
                  <a:pt x="724535" y="5175647"/>
                </a:cubicBezTo>
                <a:cubicBezTo>
                  <a:pt x="596614" y="5011340"/>
                  <a:pt x="429605" y="4925615"/>
                  <a:pt x="276811" y="4825603"/>
                </a:cubicBezTo>
                <a:cubicBezTo>
                  <a:pt x="205743" y="4779169"/>
                  <a:pt x="141783" y="4722018"/>
                  <a:pt x="60055" y="4697016"/>
                </a:cubicBezTo>
                <a:cubicBezTo>
                  <a:pt x="31628" y="4689872"/>
                  <a:pt x="-18119" y="4672013"/>
                  <a:pt x="6755" y="4622006"/>
                </a:cubicBezTo>
                <a:cubicBezTo>
                  <a:pt x="28075" y="4579144"/>
                  <a:pt x="67162" y="4593432"/>
                  <a:pt x="102696" y="4604146"/>
                </a:cubicBezTo>
                <a:cubicBezTo>
                  <a:pt x="187976" y="4632722"/>
                  <a:pt x="280364" y="4632722"/>
                  <a:pt x="397625" y="4632722"/>
                </a:cubicBezTo>
                <a:cubicBezTo>
                  <a:pt x="298131" y="4496990"/>
                  <a:pt x="116909" y="4539853"/>
                  <a:pt x="31628" y="4396978"/>
                </a:cubicBezTo>
                <a:cubicBezTo>
                  <a:pt x="138229" y="4371976"/>
                  <a:pt x="219957" y="4421982"/>
                  <a:pt x="305237" y="4432697"/>
                </a:cubicBezTo>
                <a:cubicBezTo>
                  <a:pt x="383412" y="4443413"/>
                  <a:pt x="401178" y="4418409"/>
                  <a:pt x="383412" y="4339828"/>
                </a:cubicBezTo>
                <a:cubicBezTo>
                  <a:pt x="354985" y="4218385"/>
                  <a:pt x="397625" y="4157662"/>
                  <a:pt x="511333" y="4189810"/>
                </a:cubicBezTo>
                <a:cubicBezTo>
                  <a:pt x="617934" y="4221956"/>
                  <a:pt x="628594" y="4175522"/>
                  <a:pt x="600167" y="4107656"/>
                </a:cubicBezTo>
                <a:cubicBezTo>
                  <a:pt x="557527" y="4007644"/>
                  <a:pt x="603720" y="3929063"/>
                  <a:pt x="635701" y="3843337"/>
                </a:cubicBezTo>
                <a:cubicBezTo>
                  <a:pt x="685448" y="3714750"/>
                  <a:pt x="664128" y="3650456"/>
                  <a:pt x="561080" y="3554015"/>
                </a:cubicBezTo>
                <a:cubicBezTo>
                  <a:pt x="500673" y="3500438"/>
                  <a:pt x="440265" y="3454003"/>
                  <a:pt x="354985" y="3407569"/>
                </a:cubicBezTo>
                <a:cubicBezTo>
                  <a:pt x="550420" y="3382565"/>
                  <a:pt x="347878" y="3296841"/>
                  <a:pt x="415392" y="3243263"/>
                </a:cubicBezTo>
                <a:cubicBezTo>
                  <a:pt x="553973" y="3221831"/>
                  <a:pt x="664128" y="3393282"/>
                  <a:pt x="852456" y="3343275"/>
                </a:cubicBezTo>
                <a:cubicBezTo>
                  <a:pt x="625041" y="3196828"/>
                  <a:pt x="369198" y="3150393"/>
                  <a:pt x="202190" y="2953940"/>
                </a:cubicBezTo>
                <a:cubicBezTo>
                  <a:pt x="241277" y="2911078"/>
                  <a:pt x="280364" y="2953940"/>
                  <a:pt x="312344" y="2936081"/>
                </a:cubicBezTo>
                <a:cubicBezTo>
                  <a:pt x="312344" y="2925365"/>
                  <a:pt x="685448" y="2993232"/>
                  <a:pt x="706768" y="2714625"/>
                </a:cubicBezTo>
                <a:cubicBezTo>
                  <a:pt x="713875" y="2714625"/>
                  <a:pt x="720982" y="2714625"/>
                  <a:pt x="728088" y="2703909"/>
                </a:cubicBezTo>
                <a:cubicBezTo>
                  <a:pt x="767175" y="2664619"/>
                  <a:pt x="731642" y="2571750"/>
                  <a:pt x="795602" y="2564606"/>
                </a:cubicBezTo>
                <a:cubicBezTo>
                  <a:pt x="866670" y="2557462"/>
                  <a:pt x="934184" y="2525315"/>
                  <a:pt x="1008804" y="2543175"/>
                </a:cubicBezTo>
                <a:cubicBezTo>
                  <a:pt x="1065658" y="2557462"/>
                  <a:pt x="1126065" y="2575322"/>
                  <a:pt x="1186473" y="2575322"/>
                </a:cubicBezTo>
                <a:cubicBezTo>
                  <a:pt x="1250433" y="2575322"/>
                  <a:pt x="1339267" y="2696766"/>
                  <a:pt x="1378355" y="2536031"/>
                </a:cubicBezTo>
                <a:cubicBezTo>
                  <a:pt x="1378355" y="2528888"/>
                  <a:pt x="1488509" y="2546747"/>
                  <a:pt x="1548916" y="2553891"/>
                </a:cubicBezTo>
                <a:cubicBezTo>
                  <a:pt x="1598663" y="2561035"/>
                  <a:pt x="1659071" y="2593181"/>
                  <a:pt x="1694604" y="2528888"/>
                </a:cubicBezTo>
                <a:cubicBezTo>
                  <a:pt x="1712371" y="2489596"/>
                  <a:pt x="1627090" y="2418159"/>
                  <a:pt x="1552469" y="2411015"/>
                </a:cubicBezTo>
                <a:cubicBezTo>
                  <a:pt x="1484956" y="2403872"/>
                  <a:pt x="1417442" y="2396728"/>
                  <a:pt x="1353481" y="2411015"/>
                </a:cubicBezTo>
                <a:cubicBezTo>
                  <a:pt x="1275307" y="2428875"/>
                  <a:pt x="1232666" y="2400300"/>
                  <a:pt x="1211346" y="2336007"/>
                </a:cubicBezTo>
                <a:cubicBezTo>
                  <a:pt x="1186473" y="2268141"/>
                  <a:pt x="1140279" y="2232422"/>
                  <a:pt x="1076318" y="2200275"/>
                </a:cubicBezTo>
                <a:cubicBezTo>
                  <a:pt x="919970" y="2121694"/>
                  <a:pt x="770729" y="2028825"/>
                  <a:pt x="600167" y="1982390"/>
                </a:cubicBezTo>
                <a:cubicBezTo>
                  <a:pt x="568187" y="1975246"/>
                  <a:pt x="529100" y="1960959"/>
                  <a:pt x="514886" y="1900238"/>
                </a:cubicBezTo>
                <a:cubicBezTo>
                  <a:pt x="976824" y="1993106"/>
                  <a:pt x="1396121" y="2232422"/>
                  <a:pt x="1872273" y="2218135"/>
                </a:cubicBezTo>
                <a:cubicBezTo>
                  <a:pt x="1744351" y="2143125"/>
                  <a:pt x="1591557" y="2139554"/>
                  <a:pt x="1452975" y="2085975"/>
                </a:cubicBezTo>
                <a:cubicBezTo>
                  <a:pt x="1552469" y="2046685"/>
                  <a:pt x="1644857" y="2089547"/>
                  <a:pt x="1737245" y="2110978"/>
                </a:cubicBezTo>
                <a:cubicBezTo>
                  <a:pt x="1815419" y="2128837"/>
                  <a:pt x="1886486" y="2132410"/>
                  <a:pt x="1893593" y="2021681"/>
                </a:cubicBezTo>
                <a:cubicBezTo>
                  <a:pt x="1893593" y="2010965"/>
                  <a:pt x="1893593" y="2003821"/>
                  <a:pt x="1893593" y="1993106"/>
                </a:cubicBezTo>
                <a:cubicBezTo>
                  <a:pt x="1865166" y="1946672"/>
                  <a:pt x="1826079" y="1925240"/>
                  <a:pt x="1776332" y="1910953"/>
                </a:cubicBezTo>
                <a:cubicBezTo>
                  <a:pt x="1747905" y="1903809"/>
                  <a:pt x="1708818" y="1889522"/>
                  <a:pt x="1708818" y="1857375"/>
                </a:cubicBezTo>
                <a:cubicBezTo>
                  <a:pt x="1712371" y="1735931"/>
                  <a:pt x="1616430" y="1700212"/>
                  <a:pt x="1524043" y="1664493"/>
                </a:cubicBezTo>
                <a:cubicBezTo>
                  <a:pt x="1573790" y="1603772"/>
                  <a:pt x="1616430" y="1646635"/>
                  <a:pt x="1655517" y="1643062"/>
                </a:cubicBezTo>
                <a:cubicBezTo>
                  <a:pt x="1680391" y="1639491"/>
                  <a:pt x="1705264" y="1635919"/>
                  <a:pt x="1705264" y="1603772"/>
                </a:cubicBezTo>
                <a:cubicBezTo>
                  <a:pt x="1705264" y="1578769"/>
                  <a:pt x="1694604" y="1546622"/>
                  <a:pt x="1669731" y="1546622"/>
                </a:cubicBezTo>
                <a:cubicBezTo>
                  <a:pt x="1513383" y="1543050"/>
                  <a:pt x="1424548" y="1371600"/>
                  <a:pt x="1261093" y="1371600"/>
                </a:cubicBezTo>
                <a:cubicBezTo>
                  <a:pt x="1161599" y="1371600"/>
                  <a:pt x="1310841" y="1275159"/>
                  <a:pt x="1229113" y="1235869"/>
                </a:cubicBezTo>
                <a:cubicBezTo>
                  <a:pt x="1211346" y="1225153"/>
                  <a:pt x="1278860" y="1210866"/>
                  <a:pt x="1307287" y="1214437"/>
                </a:cubicBezTo>
                <a:cubicBezTo>
                  <a:pt x="1335714" y="1218009"/>
                  <a:pt x="1360588" y="1243013"/>
                  <a:pt x="1396121" y="1225153"/>
                </a:cubicBezTo>
                <a:cubicBezTo>
                  <a:pt x="1413888" y="1160860"/>
                  <a:pt x="1367694" y="1135856"/>
                  <a:pt x="1325054" y="1117997"/>
                </a:cubicBezTo>
                <a:cubicBezTo>
                  <a:pt x="1232666" y="1075135"/>
                  <a:pt x="1140279" y="1025129"/>
                  <a:pt x="1037231" y="1010841"/>
                </a:cubicBezTo>
                <a:cubicBezTo>
                  <a:pt x="1001698" y="1007269"/>
                  <a:pt x="980377" y="989409"/>
                  <a:pt x="983931" y="953690"/>
                </a:cubicBezTo>
                <a:cubicBezTo>
                  <a:pt x="991037" y="907256"/>
                  <a:pt x="1026571" y="921544"/>
                  <a:pt x="1054998" y="925115"/>
                </a:cubicBezTo>
                <a:cubicBezTo>
                  <a:pt x="1072765" y="928688"/>
                  <a:pt x="1090532" y="939403"/>
                  <a:pt x="1108299" y="914400"/>
                </a:cubicBezTo>
                <a:cubicBezTo>
                  <a:pt x="692555" y="660797"/>
                  <a:pt x="472246" y="675085"/>
                  <a:pt x="6755" y="467915"/>
                </a:cubicBezTo>
                <a:cubicBezTo>
                  <a:pt x="109802" y="428625"/>
                  <a:pt x="184423" y="457200"/>
                  <a:pt x="255490" y="464344"/>
                </a:cubicBezTo>
                <a:cubicBezTo>
                  <a:pt x="433159" y="482203"/>
                  <a:pt x="323004" y="514350"/>
                  <a:pt x="500673" y="535781"/>
                </a:cubicBezTo>
                <a:cubicBezTo>
                  <a:pt x="585954" y="546497"/>
                  <a:pt x="664128" y="582216"/>
                  <a:pt x="760069" y="525066"/>
                </a:cubicBezTo>
                <a:cubicBezTo>
                  <a:pt x="824029" y="485775"/>
                  <a:pt x="927077" y="528637"/>
                  <a:pt x="1005251" y="560785"/>
                </a:cubicBezTo>
                <a:cubicBezTo>
                  <a:pt x="1069212" y="589360"/>
                  <a:pt x="1133172" y="596503"/>
                  <a:pt x="1218453" y="560785"/>
                </a:cubicBezTo>
                <a:cubicBezTo>
                  <a:pt x="1140279" y="539354"/>
                  <a:pt x="1079872" y="521494"/>
                  <a:pt x="1019464" y="507206"/>
                </a:cubicBezTo>
                <a:cubicBezTo>
                  <a:pt x="969717" y="496491"/>
                  <a:pt x="941290" y="471488"/>
                  <a:pt x="944844" y="417909"/>
                </a:cubicBezTo>
                <a:cubicBezTo>
                  <a:pt x="944844" y="389334"/>
                  <a:pt x="934184" y="350044"/>
                  <a:pt x="969717" y="335757"/>
                </a:cubicBezTo>
                <a:cubicBezTo>
                  <a:pt x="998144" y="321469"/>
                  <a:pt x="1037231" y="335757"/>
                  <a:pt x="1051445" y="360759"/>
                </a:cubicBezTo>
                <a:cubicBezTo>
                  <a:pt x="1069212" y="407194"/>
                  <a:pt x="1086978" y="450056"/>
                  <a:pt x="1147386" y="453629"/>
                </a:cubicBezTo>
                <a:cubicBezTo>
                  <a:pt x="1229113" y="460771"/>
                  <a:pt x="1182919" y="432197"/>
                  <a:pt x="1168706" y="396478"/>
                </a:cubicBezTo>
                <a:cubicBezTo>
                  <a:pt x="1154492" y="357188"/>
                  <a:pt x="1197133" y="346472"/>
                  <a:pt x="1225560" y="353615"/>
                </a:cubicBezTo>
                <a:cubicBezTo>
                  <a:pt x="1332161" y="385763"/>
                  <a:pt x="1442315" y="328613"/>
                  <a:pt x="1552469" y="375047"/>
                </a:cubicBezTo>
                <a:cubicBezTo>
                  <a:pt x="1524043" y="260747"/>
                  <a:pt x="1463635" y="210741"/>
                  <a:pt x="1335714" y="192881"/>
                </a:cubicBezTo>
                <a:cubicBezTo>
                  <a:pt x="1289520" y="189310"/>
                  <a:pt x="1239773" y="196453"/>
                  <a:pt x="1197133" y="164306"/>
                </a:cubicBezTo>
                <a:cubicBezTo>
                  <a:pt x="1172259" y="146447"/>
                  <a:pt x="1147386" y="125016"/>
                  <a:pt x="1165153" y="89297"/>
                </a:cubicBezTo>
                <a:cubicBezTo>
                  <a:pt x="1175813" y="64294"/>
                  <a:pt x="1204239" y="64294"/>
                  <a:pt x="1229113" y="71437"/>
                </a:cubicBezTo>
                <a:cubicBezTo>
                  <a:pt x="1332161" y="110728"/>
                  <a:pt x="1442315" y="121444"/>
                  <a:pt x="1548916" y="135731"/>
                </a:cubicBezTo>
                <a:cubicBezTo>
                  <a:pt x="1566683" y="139303"/>
                  <a:pt x="1584450" y="146447"/>
                  <a:pt x="1602217" y="110728"/>
                </a:cubicBezTo>
                <a:cubicBezTo>
                  <a:pt x="1477849" y="78581"/>
                  <a:pt x="1357034" y="35719"/>
                  <a:pt x="1232666" y="0"/>
                </a:cubicBezTo>
                <a:close/>
              </a:path>
            </a:pathLst>
          </a:custGeom>
          <a:solidFill>
            <a:schemeClr val="bg2">
              <a:alpha val="50000"/>
            </a:schemeClr>
          </a:solidFill>
          <a:ln w="32707" cap="flat">
            <a:noFill/>
            <a:prstDash val="solid"/>
            <a:miter/>
          </a:ln>
        </p:spPr>
        <p:txBody>
          <a:bodyPr wrap="square" rtlCol="0" anchor="ctr">
            <a:noAutofit/>
          </a:bodyPr>
          <a:lstStyle/>
          <a:p>
            <a:endParaRPr lang="en-US">
              <a:solidFill>
                <a:schemeClr val="tx1"/>
              </a:solidFill>
            </a:endParaRPr>
          </a:p>
        </p:txBody>
      </p:sp>
      <p:sp>
        <p:nvSpPr>
          <p:cNvPr id="2" name="Title 1">
            <a:extLst>
              <a:ext uri="{FF2B5EF4-FFF2-40B4-BE49-F238E27FC236}">
                <a16:creationId xmlns:a16="http://schemas.microsoft.com/office/drawing/2014/main" id="{039D7D16-782A-4BE9-8025-90E919B8AB49}"/>
              </a:ext>
            </a:extLst>
          </p:cNvPr>
          <p:cNvSpPr>
            <a:spLocks noGrp="1"/>
          </p:cNvSpPr>
          <p:nvPr>
            <p:ph type="title"/>
          </p:nvPr>
        </p:nvSpPr>
        <p:spPr>
          <a:xfrm>
            <a:off x="838201" y="643467"/>
            <a:ext cx="3888526" cy="1800526"/>
          </a:xfrm>
        </p:spPr>
        <p:txBody>
          <a:bodyPr vert="horz" lIns="91440" tIns="45720" rIns="91440" bIns="45720" rtlCol="0" anchor="ctr">
            <a:normAutofit/>
          </a:bodyPr>
          <a:lstStyle/>
          <a:p>
            <a:pPr algn="l"/>
            <a:r>
              <a:rPr lang="en-US" sz="4400">
                <a:solidFill>
                  <a:schemeClr val="tx1"/>
                </a:solidFill>
                <a:latin typeface="+mj-lt"/>
                <a:ea typeface="+mj-ea"/>
                <a:cs typeface="+mj-cs"/>
              </a:rPr>
              <a:t>AGENDA</a:t>
            </a:r>
          </a:p>
        </p:txBody>
      </p:sp>
      <p:sp>
        <p:nvSpPr>
          <p:cNvPr id="29" name="TextBox 28">
            <a:extLst>
              <a:ext uri="{FF2B5EF4-FFF2-40B4-BE49-F238E27FC236}">
                <a16:creationId xmlns:a16="http://schemas.microsoft.com/office/drawing/2014/main" id="{798AF914-A6AC-4102-99FF-C3AA888F115C}"/>
              </a:ext>
            </a:extLst>
          </p:cNvPr>
          <p:cNvSpPr txBox="1"/>
          <p:nvPr/>
        </p:nvSpPr>
        <p:spPr>
          <a:xfrm>
            <a:off x="838201" y="2623381"/>
            <a:ext cx="3888528" cy="3553581"/>
          </a:xfrm>
          <a:prstGeom prst="rect">
            <a:avLst/>
          </a:prstGeom>
        </p:spPr>
        <p:txBody>
          <a:bodyPr vert="horz" lIns="91440" tIns="45720" rIns="91440" bIns="45720" rtlCol="0">
            <a:normAutofit/>
          </a:bodyPr>
          <a:lstStyle/>
          <a:p>
            <a:pPr marL="342900" indent="-228600">
              <a:lnSpc>
                <a:spcPct val="90000"/>
              </a:lnSpc>
              <a:spcAft>
                <a:spcPts val="600"/>
              </a:spcAft>
              <a:buFont typeface="Arial" panose="020B0604020202020204" pitchFamily="34" charset="0"/>
              <a:buChar char="•"/>
            </a:pPr>
            <a:r>
              <a:rPr lang="en-US" sz="2000" b="1" dirty="0"/>
              <a:t>Objective</a:t>
            </a:r>
          </a:p>
          <a:p>
            <a:pPr marL="342900" indent="-228600">
              <a:lnSpc>
                <a:spcPct val="90000"/>
              </a:lnSpc>
              <a:spcAft>
                <a:spcPts val="600"/>
              </a:spcAft>
              <a:buFont typeface="Arial" panose="020B0604020202020204" pitchFamily="34" charset="0"/>
              <a:buChar char="•"/>
            </a:pPr>
            <a:r>
              <a:rPr lang="en-US" sz="2000" b="1" dirty="0"/>
              <a:t>Methodology</a:t>
            </a:r>
          </a:p>
          <a:p>
            <a:pPr marL="342900" indent="-228600">
              <a:lnSpc>
                <a:spcPct val="90000"/>
              </a:lnSpc>
              <a:spcAft>
                <a:spcPts val="600"/>
              </a:spcAft>
              <a:buFont typeface="Arial" panose="020B0604020202020204" pitchFamily="34" charset="0"/>
              <a:buChar char="•"/>
            </a:pPr>
            <a:r>
              <a:rPr lang="en-US" sz="2000" b="1" dirty="0"/>
              <a:t>Reasoning </a:t>
            </a:r>
          </a:p>
          <a:p>
            <a:pPr marL="342900" indent="-228600">
              <a:lnSpc>
                <a:spcPct val="90000"/>
              </a:lnSpc>
              <a:spcAft>
                <a:spcPts val="600"/>
              </a:spcAft>
              <a:buFont typeface="Arial" panose="020B0604020202020204" pitchFamily="34" charset="0"/>
              <a:buChar char="•"/>
            </a:pPr>
            <a:r>
              <a:rPr lang="en-US" sz="2000" b="1" dirty="0"/>
              <a:t>Challenges</a:t>
            </a:r>
          </a:p>
          <a:p>
            <a:pPr marL="342900" indent="-228600">
              <a:lnSpc>
                <a:spcPct val="90000"/>
              </a:lnSpc>
              <a:spcAft>
                <a:spcPts val="600"/>
              </a:spcAft>
              <a:buFont typeface="Arial" panose="020B0604020202020204" pitchFamily="34" charset="0"/>
              <a:buChar char="•"/>
            </a:pPr>
            <a:r>
              <a:rPr lang="en-US" sz="2000" b="1" dirty="0"/>
              <a:t>Future scope</a:t>
            </a:r>
          </a:p>
          <a:p>
            <a:pPr marL="342900" indent="-228600">
              <a:lnSpc>
                <a:spcPct val="90000"/>
              </a:lnSpc>
              <a:spcAft>
                <a:spcPts val="600"/>
              </a:spcAft>
              <a:buFont typeface="Arial" panose="020B0604020202020204" pitchFamily="34" charset="0"/>
              <a:buChar char="•"/>
            </a:pPr>
            <a:r>
              <a:rPr lang="en-US" sz="2000" b="1" dirty="0">
                <a:highlight>
                  <a:srgbClr val="FFFFFF"/>
                </a:highlight>
              </a:rPr>
              <a:t>Contribution</a:t>
            </a:r>
          </a:p>
          <a:p>
            <a:pPr marL="342900" indent="-228600">
              <a:lnSpc>
                <a:spcPct val="90000"/>
              </a:lnSpc>
              <a:spcAft>
                <a:spcPts val="600"/>
              </a:spcAft>
              <a:buFont typeface="Arial" panose="020B0604020202020204" pitchFamily="34" charset="0"/>
              <a:buChar char="•"/>
            </a:pPr>
            <a:r>
              <a:rPr lang="en-US" sz="2000" b="1" i="0" dirty="0">
                <a:effectLst/>
                <a:highlight>
                  <a:srgbClr val="FFFFFF"/>
                </a:highlight>
              </a:rPr>
              <a:t>Conclusion</a:t>
            </a:r>
          </a:p>
          <a:p>
            <a:pPr marL="342900" indent="-228600">
              <a:lnSpc>
                <a:spcPct val="90000"/>
              </a:lnSpc>
              <a:spcAft>
                <a:spcPts val="600"/>
              </a:spcAft>
              <a:buFont typeface="Arial" panose="020B0604020202020204" pitchFamily="34" charset="0"/>
              <a:buChar char="•"/>
            </a:pPr>
            <a:r>
              <a:rPr lang="en-US" sz="2000" b="1" dirty="0">
                <a:highlight>
                  <a:srgbClr val="FFFFFF"/>
                </a:highlight>
              </a:rPr>
              <a:t>References</a:t>
            </a:r>
            <a:endParaRPr lang="en-US" sz="2000" b="1" dirty="0"/>
          </a:p>
          <a:p>
            <a:pPr marL="342900" indent="-228600">
              <a:lnSpc>
                <a:spcPct val="90000"/>
              </a:lnSpc>
              <a:spcAft>
                <a:spcPts val="600"/>
              </a:spcAft>
              <a:buFont typeface="Arial" panose="020B0604020202020204" pitchFamily="34" charset="0"/>
              <a:buChar char="•"/>
            </a:pPr>
            <a:endParaRPr lang="en-US" sz="2000" b="1" dirty="0"/>
          </a:p>
        </p:txBody>
      </p:sp>
      <p:pic>
        <p:nvPicPr>
          <p:cNvPr id="4" name="Picture Placeholder 3" descr="A person working on the computer&#10;&#10;Description automatically generated with medium confidence">
            <a:extLst>
              <a:ext uri="{FF2B5EF4-FFF2-40B4-BE49-F238E27FC236}">
                <a16:creationId xmlns:a16="http://schemas.microsoft.com/office/drawing/2014/main" id="{123DF938-F895-419B-BF18-A1FCD4130340}"/>
              </a:ext>
            </a:extLst>
          </p:cNvPr>
          <p:cNvPicPr>
            <a:picLocks noGrp="1" noChangeAspect="1"/>
          </p:cNvPicPr>
          <p:nvPr>
            <p:ph type="pic" sz="quarter" idx="10"/>
          </p:nvPr>
        </p:nvPicPr>
        <p:blipFill>
          <a:blip r:embed="rId2">
            <a:extLst>
              <a:ext uri="{BEBA8EAE-BF5A-486C-A8C5-ECC9F3942E4B}">
                <a14:imgProps xmlns:a14="http://schemas.microsoft.com/office/drawing/2010/main">
                  <a14:imgLayer r:embed="rId3">
                    <a14:imgEffect>
                      <a14:brightnessContrast bright="-40000"/>
                    </a14:imgEffect>
                  </a14:imgLayer>
                </a14:imgProps>
              </a:ext>
              <a:ext uri="{28A0092B-C50C-407E-A947-70E740481C1C}">
                <a14:useLocalDpi xmlns:a14="http://schemas.microsoft.com/office/drawing/2010/main" val="0"/>
              </a:ext>
            </a:extLst>
          </a:blip>
          <a:srcRect t="29409" b="29409"/>
          <a:stretch>
            <a:fillRect/>
          </a:stretch>
        </p:blipFill>
        <p:spPr>
          <a:xfrm>
            <a:off x="7056646" y="1502471"/>
            <a:ext cx="4491887" cy="906425"/>
          </a:xfrm>
          <a:prstGeom prst="rect">
            <a:avLst/>
          </a:prstGeom>
        </p:spPr>
      </p:pic>
      <p:pic>
        <p:nvPicPr>
          <p:cNvPr id="30" name="Graphic 29">
            <a:extLst>
              <a:ext uri="{FF2B5EF4-FFF2-40B4-BE49-F238E27FC236}">
                <a16:creationId xmlns:a16="http://schemas.microsoft.com/office/drawing/2014/main" id="{E602CB1E-D2F0-441B-B988-1A343977D99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56646" y="4777094"/>
            <a:ext cx="4491887" cy="213087"/>
          </a:xfrm>
          <a:prstGeom prst="rect">
            <a:avLst/>
          </a:prstGeom>
        </p:spPr>
      </p:pic>
      <p:cxnSp>
        <p:nvCxnSpPr>
          <p:cNvPr id="44" name="Straight Connector 43">
            <a:extLst>
              <a:ext uri="{FF2B5EF4-FFF2-40B4-BE49-F238E27FC236}">
                <a16:creationId xmlns:a16="http://schemas.microsoft.com/office/drawing/2014/main" id="{E563E35A-DA12-4424-B7F3-B491A7BA2192}"/>
              </a:ext>
            </a:extLst>
          </p:cNvPr>
          <p:cNvCxnSpPr>
            <a:cxnSpLocks/>
          </p:cNvCxnSpPr>
          <p:nvPr/>
        </p:nvCxnSpPr>
        <p:spPr>
          <a:xfrm>
            <a:off x="12323545" y="2082065"/>
            <a:ext cx="0" cy="4042225"/>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47780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18A23D41-E26B-440D-9514-02DF5C745CC0}"/>
              </a:ext>
            </a:extLst>
          </p:cNvPr>
          <p:cNvSpPr txBox="1"/>
          <p:nvPr/>
        </p:nvSpPr>
        <p:spPr>
          <a:xfrm>
            <a:off x="761840" y="1138265"/>
            <a:ext cx="4544762" cy="1401183"/>
          </a:xfrm>
          <a:prstGeom prst="rect">
            <a:avLst/>
          </a:prstGeom>
        </p:spPr>
        <p:txBody>
          <a:bodyPr vert="horz" lIns="91440" tIns="45720" rIns="91440" bIns="45720" rtlCol="0" anchor="t">
            <a:normAutofit/>
          </a:bodyPr>
          <a:lstStyle/>
          <a:p>
            <a:pPr>
              <a:lnSpc>
                <a:spcPct val="90000"/>
              </a:lnSpc>
              <a:spcBef>
                <a:spcPct val="0"/>
              </a:spcBef>
              <a:spcAft>
                <a:spcPts val="600"/>
              </a:spcAft>
            </a:pPr>
            <a:r>
              <a:rPr lang="en-US" sz="3200" b="1" kern="1200">
                <a:solidFill>
                  <a:schemeClr val="tx1"/>
                </a:solidFill>
                <a:latin typeface="+mj-lt"/>
                <a:ea typeface="+mj-ea"/>
                <a:cs typeface="+mj-cs"/>
              </a:rPr>
              <a:t>Objective</a:t>
            </a:r>
          </a:p>
        </p:txBody>
      </p:sp>
      <p:cxnSp>
        <p:nvCxnSpPr>
          <p:cNvPr id="42" name="Straight Connector 41">
            <a:extLst>
              <a:ext uri="{FF2B5EF4-FFF2-40B4-BE49-F238E27FC236}">
                <a16:creationId xmlns:a16="http://schemas.microsoft.com/office/drawing/2014/main" id="{FC23E3B9-5ABF-58B3-E2B0-E9A5DAA9003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1462"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65FA3850-FAB0-F480-8147-AE8A58428CC5}"/>
              </a:ext>
            </a:extLst>
          </p:cNvPr>
          <p:cNvSpPr txBox="1"/>
          <p:nvPr/>
        </p:nvSpPr>
        <p:spPr>
          <a:xfrm>
            <a:off x="761840" y="2551176"/>
            <a:ext cx="4544762" cy="3602935"/>
          </a:xfrm>
          <a:prstGeom prst="rect">
            <a:avLst/>
          </a:prstGeom>
        </p:spPr>
        <p:txBody>
          <a:bodyPr vert="horz" lIns="91440" tIns="45720" rIns="91440" bIns="45720" rtlCol="0">
            <a:normAutofit/>
          </a:bodyPr>
          <a:lstStyle/>
          <a:p>
            <a:pPr>
              <a:lnSpc>
                <a:spcPct val="90000"/>
              </a:lnSpc>
              <a:spcAft>
                <a:spcPts val="600"/>
              </a:spcAft>
            </a:pPr>
            <a:r>
              <a:rPr lang="en-US" sz="2000" b="0" i="0" dirty="0">
                <a:effectLst/>
                <a:highlight>
                  <a:srgbClr val="FFFFFF"/>
                </a:highlight>
              </a:rPr>
              <a:t>Develop a text-to-SQL application leveraging </a:t>
            </a:r>
            <a:r>
              <a:rPr lang="en-US" sz="2000" b="0" i="0" dirty="0" err="1">
                <a:effectLst/>
                <a:highlight>
                  <a:srgbClr val="FFFFFF"/>
                </a:highlight>
              </a:rPr>
              <a:t>LlamaIndex</a:t>
            </a:r>
            <a:r>
              <a:rPr lang="en-US" sz="2000" b="0" i="0" dirty="0">
                <a:effectLst/>
                <a:highlight>
                  <a:srgbClr val="FFFFFF"/>
                </a:highlight>
              </a:rPr>
              <a:t>, RAG, </a:t>
            </a:r>
            <a:r>
              <a:rPr lang="en-US" sz="2000" b="0" i="0" dirty="0" err="1">
                <a:effectLst/>
                <a:highlight>
                  <a:srgbClr val="FFFFFF"/>
                </a:highlight>
              </a:rPr>
              <a:t>Streamlit</a:t>
            </a:r>
            <a:r>
              <a:rPr lang="en-US" sz="2000" b="0" i="0" dirty="0">
                <a:effectLst/>
                <a:highlight>
                  <a:srgbClr val="FFFFFF"/>
                </a:highlight>
              </a:rPr>
              <a:t>, </a:t>
            </a:r>
            <a:r>
              <a:rPr lang="en-US" sz="2000" b="0" i="0" dirty="0" err="1">
                <a:effectLst/>
                <a:highlight>
                  <a:srgbClr val="FFFFFF"/>
                </a:highlight>
              </a:rPr>
              <a:t>mySQL</a:t>
            </a:r>
            <a:r>
              <a:rPr lang="en-US" sz="2000" b="0" i="0" dirty="0">
                <a:effectLst/>
                <a:highlight>
                  <a:srgbClr val="FFFFFF"/>
                </a:highlight>
              </a:rPr>
              <a:t> and Gemini Pro 1.5 technologies to facilitate seamless conversion of natural language queries into SQL commands. </a:t>
            </a:r>
            <a:endParaRPr lang="en-US" sz="2000" b="1" dirty="0">
              <a:effectLst/>
            </a:endParaRPr>
          </a:p>
        </p:txBody>
      </p:sp>
      <p:pic>
        <p:nvPicPr>
          <p:cNvPr id="18" name="Graphic 17" descr="Database">
            <a:extLst>
              <a:ext uri="{FF2B5EF4-FFF2-40B4-BE49-F238E27FC236}">
                <a16:creationId xmlns:a16="http://schemas.microsoft.com/office/drawing/2014/main" id="{F6380BC1-ADFB-81B3-0610-7080589C146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91780" y="771753"/>
            <a:ext cx="5316095" cy="5316095"/>
          </a:xfrm>
          <a:prstGeom prst="rect">
            <a:avLst/>
          </a:prstGeom>
        </p:spPr>
      </p:pic>
    </p:spTree>
    <p:extLst>
      <p:ext uri="{BB962C8B-B14F-4D97-AF65-F5344CB8AC3E}">
        <p14:creationId xmlns:p14="http://schemas.microsoft.com/office/powerpoint/2010/main" val="2592162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8FCAF6C-FD5A-41AD-ACE5-FBDF442D9767}"/>
              </a:ext>
            </a:extLst>
          </p:cNvPr>
          <p:cNvSpPr>
            <a:spLocks noGrp="1"/>
          </p:cNvSpPr>
          <p:nvPr>
            <p:ph type="title"/>
          </p:nvPr>
        </p:nvSpPr>
        <p:spPr>
          <a:xfrm>
            <a:off x="325120" y="91440"/>
            <a:ext cx="5059680" cy="1503681"/>
          </a:xfrm>
        </p:spPr>
        <p:txBody>
          <a:bodyPr vert="horz" lIns="91440" tIns="45720" rIns="91440" bIns="45720" rtlCol="0" anchor="b">
            <a:normAutofit/>
          </a:bodyPr>
          <a:lstStyle/>
          <a:p>
            <a:r>
              <a:rPr lang="en-US" sz="4200" b="1" dirty="0">
                <a:effectLst/>
                <a:latin typeface="+mj-lt"/>
                <a:ea typeface="+mj-ea"/>
                <a:cs typeface="+mj-cs"/>
              </a:rPr>
              <a:t> </a:t>
            </a:r>
            <a:r>
              <a:rPr lang="en-US" sz="4200" dirty="0">
                <a:latin typeface="+mj-lt"/>
                <a:ea typeface="+mj-ea"/>
                <a:cs typeface="+mj-cs"/>
              </a:rPr>
              <a:t>Methodology</a:t>
            </a:r>
            <a:br>
              <a:rPr lang="en-US" sz="4200" b="0" dirty="0">
                <a:effectLst/>
                <a:latin typeface="+mj-lt"/>
                <a:ea typeface="+mj-ea"/>
                <a:cs typeface="+mj-cs"/>
              </a:rPr>
            </a:br>
            <a:endParaRPr lang="en-US" sz="4200" dirty="0">
              <a:latin typeface="+mj-lt"/>
              <a:ea typeface="+mj-ea"/>
              <a:cs typeface="+mj-cs"/>
            </a:endParaRPr>
          </a:p>
        </p:txBody>
      </p:sp>
      <p:pic>
        <p:nvPicPr>
          <p:cNvPr id="17" name="Picture 16">
            <a:extLst>
              <a:ext uri="{FF2B5EF4-FFF2-40B4-BE49-F238E27FC236}">
                <a16:creationId xmlns:a16="http://schemas.microsoft.com/office/drawing/2014/main" id="{46923496-319C-5644-B3F8-815D381BEB61}"/>
              </a:ext>
            </a:extLst>
          </p:cNvPr>
          <p:cNvPicPr>
            <a:picLocks noChangeAspect="1"/>
          </p:cNvPicPr>
          <p:nvPr/>
        </p:nvPicPr>
        <p:blipFill>
          <a:blip r:embed="rId2"/>
          <a:stretch>
            <a:fillRect/>
          </a:stretch>
        </p:blipFill>
        <p:spPr>
          <a:xfrm>
            <a:off x="2669540" y="1807918"/>
            <a:ext cx="1041400" cy="1064337"/>
          </a:xfrm>
          <a:prstGeom prst="rect">
            <a:avLst/>
          </a:prstGeom>
        </p:spPr>
      </p:pic>
      <p:cxnSp>
        <p:nvCxnSpPr>
          <p:cNvPr id="21" name="Straight Arrow Connector 20">
            <a:extLst>
              <a:ext uri="{FF2B5EF4-FFF2-40B4-BE49-F238E27FC236}">
                <a16:creationId xmlns:a16="http://schemas.microsoft.com/office/drawing/2014/main" id="{1A94095A-76F5-64B5-1DFB-8380E63A410D}"/>
              </a:ext>
            </a:extLst>
          </p:cNvPr>
          <p:cNvCxnSpPr>
            <a:cxnSpLocks/>
            <a:stCxn id="131" idx="3"/>
          </p:cNvCxnSpPr>
          <p:nvPr/>
        </p:nvCxnSpPr>
        <p:spPr>
          <a:xfrm flipV="1">
            <a:off x="1702936" y="2550160"/>
            <a:ext cx="1324744" cy="25252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75E6B381-0336-6525-D393-25C8B95D4104}"/>
              </a:ext>
            </a:extLst>
          </p:cNvPr>
          <p:cNvCxnSpPr>
            <a:cxnSpLocks/>
            <a:stCxn id="131" idx="3"/>
            <a:endCxn id="76" idx="1"/>
          </p:cNvCxnSpPr>
          <p:nvPr/>
        </p:nvCxnSpPr>
        <p:spPr>
          <a:xfrm>
            <a:off x="1702936" y="2802683"/>
            <a:ext cx="1338255" cy="6767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id="{F7E2B8B8-633D-32A9-4976-8F5F4356C9B2}"/>
              </a:ext>
            </a:extLst>
          </p:cNvPr>
          <p:cNvCxnSpPr>
            <a:cxnSpLocks/>
          </p:cNvCxnSpPr>
          <p:nvPr/>
        </p:nvCxnSpPr>
        <p:spPr>
          <a:xfrm flipV="1">
            <a:off x="3501469" y="2308224"/>
            <a:ext cx="867410" cy="2984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31" name="Picture 30">
            <a:extLst>
              <a:ext uri="{FF2B5EF4-FFF2-40B4-BE49-F238E27FC236}">
                <a16:creationId xmlns:a16="http://schemas.microsoft.com/office/drawing/2014/main" id="{234DD62C-8C3A-2047-8C31-007EB73CB0E7}"/>
              </a:ext>
            </a:extLst>
          </p:cNvPr>
          <p:cNvPicPr>
            <a:picLocks noChangeAspect="1"/>
          </p:cNvPicPr>
          <p:nvPr/>
        </p:nvPicPr>
        <p:blipFill>
          <a:blip r:embed="rId3"/>
          <a:stretch>
            <a:fillRect/>
          </a:stretch>
        </p:blipFill>
        <p:spPr>
          <a:xfrm>
            <a:off x="4368878" y="1724175"/>
            <a:ext cx="1015921" cy="1148080"/>
          </a:xfrm>
          <a:prstGeom prst="rect">
            <a:avLst/>
          </a:prstGeom>
        </p:spPr>
      </p:pic>
      <p:sp>
        <p:nvSpPr>
          <p:cNvPr id="35" name="Plus Sign 34">
            <a:extLst>
              <a:ext uri="{FF2B5EF4-FFF2-40B4-BE49-F238E27FC236}">
                <a16:creationId xmlns:a16="http://schemas.microsoft.com/office/drawing/2014/main" id="{EDEA4806-2316-BFFF-E3FC-8AAEFF08CA49}"/>
              </a:ext>
            </a:extLst>
          </p:cNvPr>
          <p:cNvSpPr/>
          <p:nvPr/>
        </p:nvSpPr>
        <p:spPr>
          <a:xfrm>
            <a:off x="1153316" y="3373944"/>
            <a:ext cx="238760" cy="211019"/>
          </a:xfrm>
          <a:prstGeom prst="mathPlus">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cxnSp>
        <p:nvCxnSpPr>
          <p:cNvPr id="38" name="Connector: Elbow 37">
            <a:extLst>
              <a:ext uri="{FF2B5EF4-FFF2-40B4-BE49-F238E27FC236}">
                <a16:creationId xmlns:a16="http://schemas.microsoft.com/office/drawing/2014/main" id="{CD2C3BFC-C12A-28EC-7205-C08F021204FE}"/>
              </a:ext>
            </a:extLst>
          </p:cNvPr>
          <p:cNvCxnSpPr>
            <a:cxnSpLocks/>
            <a:stCxn id="123" idx="3"/>
            <a:endCxn id="31" idx="2"/>
          </p:cNvCxnSpPr>
          <p:nvPr/>
        </p:nvCxnSpPr>
        <p:spPr>
          <a:xfrm flipV="1">
            <a:off x="1756054" y="2872255"/>
            <a:ext cx="3120785" cy="1251833"/>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sp>
        <p:nvSpPr>
          <p:cNvPr id="39" name="Rectangle 38">
            <a:extLst>
              <a:ext uri="{FF2B5EF4-FFF2-40B4-BE49-F238E27FC236}">
                <a16:creationId xmlns:a16="http://schemas.microsoft.com/office/drawing/2014/main" id="{7B0F2D01-D99E-F9A1-74BB-EA147482C70E}"/>
              </a:ext>
            </a:extLst>
          </p:cNvPr>
          <p:cNvSpPr/>
          <p:nvPr/>
        </p:nvSpPr>
        <p:spPr>
          <a:xfrm>
            <a:off x="6096001" y="1993415"/>
            <a:ext cx="1869440" cy="6096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200" dirty="0"/>
              <a:t>Relevant columns </a:t>
            </a:r>
          </a:p>
          <a:p>
            <a:pPr algn="ctr"/>
            <a:r>
              <a:rPr lang="en-US" sz="1200" dirty="0"/>
              <a:t>+ </a:t>
            </a:r>
          </a:p>
          <a:p>
            <a:pPr algn="ctr"/>
            <a:r>
              <a:rPr lang="en-US" sz="1200" dirty="0"/>
              <a:t>table name</a:t>
            </a:r>
          </a:p>
        </p:txBody>
      </p:sp>
      <p:cxnSp>
        <p:nvCxnSpPr>
          <p:cNvPr id="41" name="Straight Arrow Connector 40">
            <a:extLst>
              <a:ext uri="{FF2B5EF4-FFF2-40B4-BE49-F238E27FC236}">
                <a16:creationId xmlns:a16="http://schemas.microsoft.com/office/drawing/2014/main" id="{0A69FE92-BDAF-BFA5-1001-1B100F47F581}"/>
              </a:ext>
            </a:extLst>
          </p:cNvPr>
          <p:cNvCxnSpPr>
            <a:stCxn id="31" idx="3"/>
            <a:endCxn id="39" idx="1"/>
          </p:cNvCxnSpPr>
          <p:nvPr/>
        </p:nvCxnSpPr>
        <p:spPr>
          <a:xfrm>
            <a:off x="5384799" y="2298215"/>
            <a:ext cx="711202"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43" name="Picture 42">
            <a:extLst>
              <a:ext uri="{FF2B5EF4-FFF2-40B4-BE49-F238E27FC236}">
                <a16:creationId xmlns:a16="http://schemas.microsoft.com/office/drawing/2014/main" id="{EFBB8AB1-95E9-CE62-B010-77B087EEC9DF}"/>
              </a:ext>
            </a:extLst>
          </p:cNvPr>
          <p:cNvPicPr>
            <a:picLocks noChangeAspect="1"/>
          </p:cNvPicPr>
          <p:nvPr/>
        </p:nvPicPr>
        <p:blipFill>
          <a:blip r:embed="rId2"/>
          <a:stretch>
            <a:fillRect/>
          </a:stretch>
        </p:blipFill>
        <p:spPr>
          <a:xfrm>
            <a:off x="8745297" y="1766046"/>
            <a:ext cx="1041400" cy="1064337"/>
          </a:xfrm>
          <a:prstGeom prst="rect">
            <a:avLst/>
          </a:prstGeom>
        </p:spPr>
      </p:pic>
      <p:cxnSp>
        <p:nvCxnSpPr>
          <p:cNvPr id="45" name="Straight Arrow Connector 44">
            <a:extLst>
              <a:ext uri="{FF2B5EF4-FFF2-40B4-BE49-F238E27FC236}">
                <a16:creationId xmlns:a16="http://schemas.microsoft.com/office/drawing/2014/main" id="{A755AE75-3D0D-621C-2FBF-96620B288892}"/>
              </a:ext>
            </a:extLst>
          </p:cNvPr>
          <p:cNvCxnSpPr>
            <a:cxnSpLocks/>
            <a:stCxn id="39" idx="3"/>
          </p:cNvCxnSpPr>
          <p:nvPr/>
        </p:nvCxnSpPr>
        <p:spPr>
          <a:xfrm flipV="1">
            <a:off x="7965441" y="2298214"/>
            <a:ext cx="985519" cy="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3" name="Straight Connector 62">
            <a:extLst>
              <a:ext uri="{FF2B5EF4-FFF2-40B4-BE49-F238E27FC236}">
                <a16:creationId xmlns:a16="http://schemas.microsoft.com/office/drawing/2014/main" id="{FEF959AE-2C91-09F3-69C2-83A8FC252877}"/>
              </a:ext>
            </a:extLst>
          </p:cNvPr>
          <p:cNvCxnSpPr>
            <a:cxnSpLocks/>
          </p:cNvCxnSpPr>
          <p:nvPr/>
        </p:nvCxnSpPr>
        <p:spPr>
          <a:xfrm>
            <a:off x="4892040" y="3479454"/>
            <a:ext cx="3694488"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E401A959-8C3B-545F-E506-67C8996F232D}"/>
              </a:ext>
            </a:extLst>
          </p:cNvPr>
          <p:cNvCxnSpPr/>
          <p:nvPr/>
        </p:nvCxnSpPr>
        <p:spPr>
          <a:xfrm flipV="1">
            <a:off x="8585200" y="2298214"/>
            <a:ext cx="0" cy="1174750"/>
          </a:xfrm>
          <a:prstGeom prst="line">
            <a:avLst/>
          </a:prstGeom>
        </p:spPr>
        <p:style>
          <a:lnRef idx="2">
            <a:schemeClr val="accent1"/>
          </a:lnRef>
          <a:fillRef idx="0">
            <a:schemeClr val="accent1"/>
          </a:fillRef>
          <a:effectRef idx="1">
            <a:schemeClr val="accent1"/>
          </a:effectRef>
          <a:fontRef idx="minor">
            <a:schemeClr val="tx1"/>
          </a:fontRef>
        </p:style>
      </p:cxnSp>
      <p:pic>
        <p:nvPicPr>
          <p:cNvPr id="68" name="Picture 67" descr="A black and white logo with text&#10;&#10;Description automatically generated">
            <a:extLst>
              <a:ext uri="{FF2B5EF4-FFF2-40B4-BE49-F238E27FC236}">
                <a16:creationId xmlns:a16="http://schemas.microsoft.com/office/drawing/2014/main" id="{C447E163-01F2-3E1B-4C6A-276AC561BC1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04532" y="2023607"/>
            <a:ext cx="527628" cy="549213"/>
          </a:xfrm>
          <a:prstGeom prst="rect">
            <a:avLst/>
          </a:prstGeom>
        </p:spPr>
      </p:pic>
      <p:cxnSp>
        <p:nvCxnSpPr>
          <p:cNvPr id="70" name="Straight Arrow Connector 69">
            <a:extLst>
              <a:ext uri="{FF2B5EF4-FFF2-40B4-BE49-F238E27FC236}">
                <a16:creationId xmlns:a16="http://schemas.microsoft.com/office/drawing/2014/main" id="{A5E4483D-25CD-4CFF-A7BC-A5450EA2DB19}"/>
              </a:ext>
            </a:extLst>
          </p:cNvPr>
          <p:cNvCxnSpPr>
            <a:stCxn id="43" idx="3"/>
            <a:endCxn id="68" idx="1"/>
          </p:cNvCxnSpPr>
          <p:nvPr/>
        </p:nvCxnSpPr>
        <p:spPr>
          <a:xfrm flipV="1">
            <a:off x="9786697" y="2298214"/>
            <a:ext cx="617835" cy="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72" name="Picture 71">
            <a:extLst>
              <a:ext uri="{FF2B5EF4-FFF2-40B4-BE49-F238E27FC236}">
                <a16:creationId xmlns:a16="http://schemas.microsoft.com/office/drawing/2014/main" id="{F4F2BD2F-0C90-5BBE-F8C3-E1EFDAF25257}"/>
              </a:ext>
            </a:extLst>
          </p:cNvPr>
          <p:cNvPicPr>
            <a:picLocks noChangeAspect="1"/>
          </p:cNvPicPr>
          <p:nvPr/>
        </p:nvPicPr>
        <p:blipFill>
          <a:blip r:embed="rId5"/>
          <a:stretch>
            <a:fillRect/>
          </a:stretch>
        </p:blipFill>
        <p:spPr>
          <a:xfrm>
            <a:off x="10234316" y="2968809"/>
            <a:ext cx="882530" cy="870158"/>
          </a:xfrm>
          <a:prstGeom prst="rect">
            <a:avLst/>
          </a:prstGeom>
        </p:spPr>
      </p:pic>
      <p:cxnSp>
        <p:nvCxnSpPr>
          <p:cNvPr id="74" name="Straight Arrow Connector 73">
            <a:extLst>
              <a:ext uri="{FF2B5EF4-FFF2-40B4-BE49-F238E27FC236}">
                <a16:creationId xmlns:a16="http://schemas.microsoft.com/office/drawing/2014/main" id="{93709A51-24B1-5F50-CF3A-74D1A1B142C3}"/>
              </a:ext>
            </a:extLst>
          </p:cNvPr>
          <p:cNvCxnSpPr>
            <a:stCxn id="68" idx="2"/>
            <a:endCxn id="72" idx="0"/>
          </p:cNvCxnSpPr>
          <p:nvPr/>
        </p:nvCxnSpPr>
        <p:spPr>
          <a:xfrm>
            <a:off x="10668346" y="2572820"/>
            <a:ext cx="7235" cy="39598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76" name="Picture 75">
            <a:extLst>
              <a:ext uri="{FF2B5EF4-FFF2-40B4-BE49-F238E27FC236}">
                <a16:creationId xmlns:a16="http://schemas.microsoft.com/office/drawing/2014/main" id="{6414C5A9-570D-BC7E-C14D-D614EDCA00BB}"/>
              </a:ext>
            </a:extLst>
          </p:cNvPr>
          <p:cNvPicPr>
            <a:picLocks noChangeAspect="1"/>
          </p:cNvPicPr>
          <p:nvPr/>
        </p:nvPicPr>
        <p:blipFill>
          <a:blip r:embed="rId5"/>
          <a:stretch>
            <a:fillRect/>
          </a:stretch>
        </p:blipFill>
        <p:spPr>
          <a:xfrm>
            <a:off x="3041191" y="3044375"/>
            <a:ext cx="882530" cy="870158"/>
          </a:xfrm>
          <a:prstGeom prst="rect">
            <a:avLst/>
          </a:prstGeom>
        </p:spPr>
      </p:pic>
      <p:pic>
        <p:nvPicPr>
          <p:cNvPr id="82" name="Picture 81">
            <a:extLst>
              <a:ext uri="{FF2B5EF4-FFF2-40B4-BE49-F238E27FC236}">
                <a16:creationId xmlns:a16="http://schemas.microsoft.com/office/drawing/2014/main" id="{503EF2E7-61F5-3491-9BF1-F8CFC06EF2EE}"/>
              </a:ext>
            </a:extLst>
          </p:cNvPr>
          <p:cNvPicPr>
            <a:picLocks noChangeAspect="1"/>
          </p:cNvPicPr>
          <p:nvPr/>
        </p:nvPicPr>
        <p:blipFill>
          <a:blip r:embed="rId6"/>
          <a:stretch>
            <a:fillRect/>
          </a:stretch>
        </p:blipFill>
        <p:spPr>
          <a:xfrm>
            <a:off x="10184072" y="3980884"/>
            <a:ext cx="968548" cy="980033"/>
          </a:xfrm>
          <a:prstGeom prst="rect">
            <a:avLst/>
          </a:prstGeom>
        </p:spPr>
      </p:pic>
      <p:cxnSp>
        <p:nvCxnSpPr>
          <p:cNvPr id="87" name="Straight Arrow Connector 86">
            <a:extLst>
              <a:ext uri="{FF2B5EF4-FFF2-40B4-BE49-F238E27FC236}">
                <a16:creationId xmlns:a16="http://schemas.microsoft.com/office/drawing/2014/main" id="{B9509EF0-EF9F-0E3E-1EA0-49D61FF88C53}"/>
              </a:ext>
            </a:extLst>
          </p:cNvPr>
          <p:cNvCxnSpPr>
            <a:cxnSpLocks/>
            <a:stCxn id="72" idx="2"/>
          </p:cNvCxnSpPr>
          <p:nvPr/>
        </p:nvCxnSpPr>
        <p:spPr>
          <a:xfrm>
            <a:off x="10675581" y="3838967"/>
            <a:ext cx="0" cy="29615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91" name="Picture 90">
            <a:extLst>
              <a:ext uri="{FF2B5EF4-FFF2-40B4-BE49-F238E27FC236}">
                <a16:creationId xmlns:a16="http://schemas.microsoft.com/office/drawing/2014/main" id="{2A55A20E-D594-DA91-E2F5-1F5A9902D42F}"/>
              </a:ext>
            </a:extLst>
          </p:cNvPr>
          <p:cNvPicPr>
            <a:picLocks noChangeAspect="1"/>
          </p:cNvPicPr>
          <p:nvPr/>
        </p:nvPicPr>
        <p:blipFill>
          <a:blip r:embed="rId7"/>
          <a:stretch>
            <a:fillRect/>
          </a:stretch>
        </p:blipFill>
        <p:spPr>
          <a:xfrm>
            <a:off x="10184072" y="5355492"/>
            <a:ext cx="992929" cy="580916"/>
          </a:xfrm>
          <a:prstGeom prst="rect">
            <a:avLst/>
          </a:prstGeom>
        </p:spPr>
      </p:pic>
      <p:cxnSp>
        <p:nvCxnSpPr>
          <p:cNvPr id="97" name="Straight Arrow Connector 96">
            <a:extLst>
              <a:ext uri="{FF2B5EF4-FFF2-40B4-BE49-F238E27FC236}">
                <a16:creationId xmlns:a16="http://schemas.microsoft.com/office/drawing/2014/main" id="{97A01EB3-53A2-95E4-FFF6-42225C1C4900}"/>
              </a:ext>
            </a:extLst>
          </p:cNvPr>
          <p:cNvCxnSpPr>
            <a:stCxn id="82" idx="2"/>
            <a:endCxn id="91" idx="0"/>
          </p:cNvCxnSpPr>
          <p:nvPr/>
        </p:nvCxnSpPr>
        <p:spPr>
          <a:xfrm>
            <a:off x="10668346" y="4960917"/>
            <a:ext cx="12191" cy="39457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3" name="Connector: Elbow 112">
            <a:extLst>
              <a:ext uri="{FF2B5EF4-FFF2-40B4-BE49-F238E27FC236}">
                <a16:creationId xmlns:a16="http://schemas.microsoft.com/office/drawing/2014/main" id="{01E12B69-A8B8-F5EA-CAC7-A15E6C463E0B}"/>
              </a:ext>
            </a:extLst>
          </p:cNvPr>
          <p:cNvCxnSpPr>
            <a:cxnSpLocks/>
            <a:stCxn id="126" idx="3"/>
            <a:endCxn id="43" idx="2"/>
          </p:cNvCxnSpPr>
          <p:nvPr/>
        </p:nvCxnSpPr>
        <p:spPr>
          <a:xfrm flipV="1">
            <a:off x="1756054" y="2830383"/>
            <a:ext cx="7509943" cy="2815567"/>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sp>
        <p:nvSpPr>
          <p:cNvPr id="121" name="Rectangle 120">
            <a:extLst>
              <a:ext uri="{FF2B5EF4-FFF2-40B4-BE49-F238E27FC236}">
                <a16:creationId xmlns:a16="http://schemas.microsoft.com/office/drawing/2014/main" id="{DD81C554-1DD3-C682-AA13-853A72F2F44A}"/>
              </a:ext>
            </a:extLst>
          </p:cNvPr>
          <p:cNvSpPr/>
          <p:nvPr/>
        </p:nvSpPr>
        <p:spPr>
          <a:xfrm>
            <a:off x="11167091" y="3081353"/>
            <a:ext cx="953848" cy="184258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a:p>
            <a:pPr algn="ctr"/>
            <a:r>
              <a:rPr lang="en-US" sz="1400" dirty="0"/>
              <a:t>If </a:t>
            </a:r>
          </a:p>
          <a:p>
            <a:pPr algn="ctr"/>
            <a:r>
              <a:rPr lang="en-US" sz="1400" dirty="0"/>
              <a:t>the </a:t>
            </a:r>
          </a:p>
          <a:p>
            <a:pPr algn="ctr"/>
            <a:r>
              <a:rPr lang="en-US" sz="1400" dirty="0"/>
              <a:t>data </a:t>
            </a:r>
          </a:p>
          <a:p>
            <a:pPr algn="ctr"/>
            <a:r>
              <a:rPr lang="en-US" sz="1400" dirty="0"/>
              <a:t>Is </a:t>
            </a:r>
          </a:p>
          <a:p>
            <a:pPr algn="ctr"/>
            <a:r>
              <a:rPr lang="en-US" sz="1400" dirty="0"/>
              <a:t>Given </a:t>
            </a:r>
          </a:p>
          <a:p>
            <a:pPr algn="ctr"/>
            <a:r>
              <a:rPr lang="en-US" sz="1400" dirty="0"/>
              <a:t>By </a:t>
            </a:r>
          </a:p>
          <a:p>
            <a:pPr algn="ctr"/>
            <a:r>
              <a:rPr lang="en-US" sz="1400" dirty="0"/>
              <a:t>User </a:t>
            </a:r>
          </a:p>
          <a:p>
            <a:pPr algn="ctr"/>
            <a:endParaRPr lang="en-US" dirty="0"/>
          </a:p>
        </p:txBody>
      </p:sp>
      <p:pic>
        <p:nvPicPr>
          <p:cNvPr id="123" name="Picture 122">
            <a:extLst>
              <a:ext uri="{FF2B5EF4-FFF2-40B4-BE49-F238E27FC236}">
                <a16:creationId xmlns:a16="http://schemas.microsoft.com/office/drawing/2014/main" id="{33A51244-6AFB-A876-133E-B339ED6C4C59}"/>
              </a:ext>
            </a:extLst>
          </p:cNvPr>
          <p:cNvPicPr>
            <a:picLocks noChangeAspect="1"/>
          </p:cNvPicPr>
          <p:nvPr/>
        </p:nvPicPr>
        <p:blipFill>
          <a:blip r:embed="rId8"/>
          <a:stretch>
            <a:fillRect/>
          </a:stretch>
        </p:blipFill>
        <p:spPr>
          <a:xfrm>
            <a:off x="789337" y="3640729"/>
            <a:ext cx="966717" cy="966717"/>
          </a:xfrm>
          <a:prstGeom prst="rect">
            <a:avLst/>
          </a:prstGeom>
        </p:spPr>
      </p:pic>
      <p:pic>
        <p:nvPicPr>
          <p:cNvPr id="126" name="Picture 125">
            <a:extLst>
              <a:ext uri="{FF2B5EF4-FFF2-40B4-BE49-F238E27FC236}">
                <a16:creationId xmlns:a16="http://schemas.microsoft.com/office/drawing/2014/main" id="{1B4D6EAD-E1F4-2A6A-AC99-9466B0060B7B}"/>
              </a:ext>
            </a:extLst>
          </p:cNvPr>
          <p:cNvPicPr>
            <a:picLocks noChangeAspect="1"/>
          </p:cNvPicPr>
          <p:nvPr/>
        </p:nvPicPr>
        <p:blipFill>
          <a:blip r:embed="rId8"/>
          <a:stretch>
            <a:fillRect/>
          </a:stretch>
        </p:blipFill>
        <p:spPr>
          <a:xfrm>
            <a:off x="789337" y="5162591"/>
            <a:ext cx="966717" cy="966717"/>
          </a:xfrm>
          <a:prstGeom prst="rect">
            <a:avLst/>
          </a:prstGeom>
        </p:spPr>
      </p:pic>
      <p:pic>
        <p:nvPicPr>
          <p:cNvPr id="131" name="Graphic 130" descr="Folder Search with solid fill">
            <a:extLst>
              <a:ext uri="{FF2B5EF4-FFF2-40B4-BE49-F238E27FC236}">
                <a16:creationId xmlns:a16="http://schemas.microsoft.com/office/drawing/2014/main" id="{9B729E46-937E-C731-9E50-73BEC82FE8CE}"/>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88536" y="2345483"/>
            <a:ext cx="914400" cy="914400"/>
          </a:xfrm>
          <a:prstGeom prst="rect">
            <a:avLst/>
          </a:prstGeom>
        </p:spPr>
      </p:pic>
    </p:spTree>
    <p:extLst>
      <p:ext uri="{BB962C8B-B14F-4D97-AF65-F5344CB8AC3E}">
        <p14:creationId xmlns:p14="http://schemas.microsoft.com/office/powerpoint/2010/main" val="41926280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B216DA-4A50-38EB-6DBA-C62BE169A0D9}"/>
              </a:ext>
            </a:extLst>
          </p:cNvPr>
          <p:cNvSpPr>
            <a:spLocks noGrp="1"/>
          </p:cNvSpPr>
          <p:nvPr>
            <p:ph type="title"/>
          </p:nvPr>
        </p:nvSpPr>
        <p:spPr>
          <a:xfrm>
            <a:off x="5445496" y="172721"/>
            <a:ext cx="5925310" cy="846782"/>
          </a:xfrm>
        </p:spPr>
        <p:txBody>
          <a:bodyPr vert="horz" lIns="182880" tIns="182880" rIns="182880" bIns="182880" rtlCol="0" anchor="ctr">
            <a:normAutofit/>
          </a:bodyPr>
          <a:lstStyle/>
          <a:p>
            <a:r>
              <a:rPr lang="en-US" sz="2400" dirty="0"/>
              <a:t>Reasoning</a:t>
            </a:r>
          </a:p>
        </p:txBody>
      </p:sp>
      <p:pic>
        <p:nvPicPr>
          <p:cNvPr id="18" name="Picture 17" descr="Light bulb on yellow background with sketched light beams and cord">
            <a:extLst>
              <a:ext uri="{FF2B5EF4-FFF2-40B4-BE49-F238E27FC236}">
                <a16:creationId xmlns:a16="http://schemas.microsoft.com/office/drawing/2014/main" id="{75CE7371-1F82-8D64-A061-346EC123DA29}"/>
              </a:ext>
            </a:extLst>
          </p:cNvPr>
          <p:cNvPicPr>
            <a:picLocks noChangeAspect="1"/>
          </p:cNvPicPr>
          <p:nvPr/>
        </p:nvPicPr>
        <p:blipFill rotWithShape="1">
          <a:blip r:embed="rId2"/>
          <a:srcRect l="51543" r="6692"/>
          <a:stretch/>
        </p:blipFill>
        <p:spPr>
          <a:xfrm>
            <a:off x="20" y="10"/>
            <a:ext cx="4657325" cy="6857990"/>
          </a:xfrm>
          <a:prstGeom prst="rect">
            <a:avLst/>
          </a:prstGeom>
        </p:spPr>
      </p:pic>
      <p:sp>
        <p:nvSpPr>
          <p:cNvPr id="10" name="TextBox 9">
            <a:extLst>
              <a:ext uri="{FF2B5EF4-FFF2-40B4-BE49-F238E27FC236}">
                <a16:creationId xmlns:a16="http://schemas.microsoft.com/office/drawing/2014/main" id="{9D95AFD0-6E6C-6A52-94F5-D62FAB8CEEFA}"/>
              </a:ext>
            </a:extLst>
          </p:cNvPr>
          <p:cNvSpPr txBox="1"/>
          <p:nvPr/>
        </p:nvSpPr>
        <p:spPr>
          <a:xfrm>
            <a:off x="5445496" y="1208690"/>
            <a:ext cx="5925310" cy="5222590"/>
          </a:xfrm>
          <a:prstGeom prst="rect">
            <a:avLst/>
          </a:prstGeom>
        </p:spPr>
        <p:txBody>
          <a:bodyPr vert="horz" lIns="91440" tIns="45720" rIns="91440" bIns="45720" rtlCol="0">
            <a:normAutofit/>
          </a:bodyPr>
          <a:lstStyle/>
          <a:p>
            <a:pPr>
              <a:lnSpc>
                <a:spcPct val="90000"/>
              </a:lnSpc>
              <a:spcBef>
                <a:spcPts val="1000"/>
              </a:spcBef>
              <a:buClr>
                <a:schemeClr val="accent2"/>
              </a:buClr>
            </a:pPr>
            <a:r>
              <a:rPr lang="en-US" sz="1300" b="1" dirty="0">
                <a:solidFill>
                  <a:schemeClr val="tx1">
                    <a:lumMod val="85000"/>
                    <a:lumOff val="15000"/>
                  </a:schemeClr>
                </a:solidFill>
                <a:effectLst/>
              </a:rPr>
              <a:t>Challenges:</a:t>
            </a:r>
            <a:endParaRPr lang="en-US" sz="1300" b="1" dirty="0">
              <a:solidFill>
                <a:schemeClr val="tx1">
                  <a:lumMod val="85000"/>
                  <a:lumOff val="15000"/>
                </a:schemeClr>
              </a:solidFill>
            </a:endParaRPr>
          </a:p>
          <a:p>
            <a:pPr indent="-228600">
              <a:lnSpc>
                <a:spcPct val="90000"/>
              </a:lnSpc>
              <a:spcBef>
                <a:spcPts val="1000"/>
              </a:spcBef>
              <a:buClr>
                <a:schemeClr val="accent2"/>
              </a:buClr>
              <a:buFont typeface="Arial" panose="020B0604020202020204" pitchFamily="34" charset="0"/>
              <a:buChar char="•"/>
            </a:pPr>
            <a:r>
              <a:rPr lang="en-US" sz="1300" dirty="0">
                <a:solidFill>
                  <a:schemeClr val="tx1">
                    <a:lumMod val="85000"/>
                    <a:lumOff val="15000"/>
                  </a:schemeClr>
                </a:solidFill>
              </a:rPr>
              <a:t>Time-consuming</a:t>
            </a:r>
          </a:p>
          <a:p>
            <a:pPr indent="-228600">
              <a:lnSpc>
                <a:spcPct val="90000"/>
              </a:lnSpc>
              <a:spcBef>
                <a:spcPts val="1000"/>
              </a:spcBef>
              <a:buClr>
                <a:schemeClr val="accent2"/>
              </a:buClr>
              <a:buFont typeface="Arial" panose="020B0604020202020204" pitchFamily="34" charset="0"/>
              <a:buChar char="•"/>
            </a:pPr>
            <a:r>
              <a:rPr lang="en-US" sz="1300" dirty="0">
                <a:solidFill>
                  <a:schemeClr val="tx1">
                    <a:lumMod val="85000"/>
                    <a:lumOff val="15000"/>
                  </a:schemeClr>
                </a:solidFill>
              </a:rPr>
              <a:t>Errors</a:t>
            </a:r>
          </a:p>
          <a:p>
            <a:pPr indent="-228600">
              <a:lnSpc>
                <a:spcPct val="90000"/>
              </a:lnSpc>
              <a:spcBef>
                <a:spcPts val="1000"/>
              </a:spcBef>
              <a:buClr>
                <a:schemeClr val="accent2"/>
              </a:buClr>
              <a:buFont typeface="Arial" panose="020B0604020202020204" pitchFamily="34" charset="0"/>
              <a:buChar char="•"/>
            </a:pPr>
            <a:r>
              <a:rPr lang="en-US" sz="1300" dirty="0">
                <a:solidFill>
                  <a:schemeClr val="tx1">
                    <a:lumMod val="85000"/>
                    <a:lumOff val="15000"/>
                  </a:schemeClr>
                </a:solidFill>
              </a:rPr>
              <a:t>Complexity</a:t>
            </a:r>
          </a:p>
          <a:p>
            <a:pPr indent="-228600">
              <a:lnSpc>
                <a:spcPct val="90000"/>
              </a:lnSpc>
              <a:spcBef>
                <a:spcPts val="1000"/>
              </a:spcBef>
              <a:buClr>
                <a:schemeClr val="accent2"/>
              </a:buClr>
              <a:buFont typeface="Arial" panose="020B0604020202020204" pitchFamily="34" charset="0"/>
              <a:buChar char="•"/>
            </a:pPr>
            <a:r>
              <a:rPr lang="en-US" sz="1300" dirty="0">
                <a:solidFill>
                  <a:schemeClr val="tx1">
                    <a:lumMod val="85000"/>
                    <a:lumOff val="15000"/>
                  </a:schemeClr>
                </a:solidFill>
              </a:rPr>
              <a:t>Maintenance</a:t>
            </a:r>
          </a:p>
          <a:p>
            <a:pPr indent="-228600">
              <a:lnSpc>
                <a:spcPct val="90000"/>
              </a:lnSpc>
              <a:spcBef>
                <a:spcPts val="1000"/>
              </a:spcBef>
              <a:buClr>
                <a:schemeClr val="accent2"/>
              </a:buClr>
              <a:buFont typeface="Arial" panose="020B0604020202020204" pitchFamily="34" charset="0"/>
              <a:buChar char="•"/>
            </a:pPr>
            <a:r>
              <a:rPr lang="en-US" sz="1300" dirty="0">
                <a:solidFill>
                  <a:schemeClr val="tx1">
                    <a:lumMod val="85000"/>
                    <a:lumOff val="15000"/>
                  </a:schemeClr>
                </a:solidFill>
                <a:effectLst/>
              </a:rPr>
              <a:t>Complex Syntax</a:t>
            </a:r>
            <a:endParaRPr lang="en-US" sz="1300" b="1" dirty="0">
              <a:solidFill>
                <a:schemeClr val="tx1">
                  <a:lumMod val="85000"/>
                  <a:lumOff val="15000"/>
                </a:schemeClr>
              </a:solidFill>
              <a:effectLst/>
            </a:endParaRPr>
          </a:p>
          <a:p>
            <a:pPr>
              <a:lnSpc>
                <a:spcPct val="90000"/>
              </a:lnSpc>
              <a:spcBef>
                <a:spcPts val="1000"/>
              </a:spcBef>
              <a:buClr>
                <a:schemeClr val="accent2"/>
              </a:buClr>
            </a:pPr>
            <a:r>
              <a:rPr lang="en-US" sz="1300" b="1" dirty="0">
                <a:solidFill>
                  <a:schemeClr val="tx1">
                    <a:lumMod val="85000"/>
                    <a:lumOff val="15000"/>
                  </a:schemeClr>
                </a:solidFill>
                <a:effectLst/>
              </a:rPr>
              <a:t>Rationale</a:t>
            </a:r>
            <a:r>
              <a:rPr lang="en-US" sz="1300" dirty="0">
                <a:solidFill>
                  <a:schemeClr val="tx1">
                    <a:lumMod val="85000"/>
                    <a:lumOff val="15000"/>
                  </a:schemeClr>
                </a:solidFill>
                <a:effectLst/>
              </a:rPr>
              <a:t>:</a:t>
            </a:r>
            <a:endParaRPr lang="en-US" sz="1300" dirty="0">
              <a:solidFill>
                <a:schemeClr val="tx1">
                  <a:lumMod val="85000"/>
                  <a:lumOff val="15000"/>
                </a:schemeClr>
              </a:solidFill>
            </a:endParaRPr>
          </a:p>
          <a:p>
            <a:pPr indent="-228600">
              <a:lnSpc>
                <a:spcPct val="90000"/>
              </a:lnSpc>
              <a:spcBef>
                <a:spcPts val="1000"/>
              </a:spcBef>
              <a:buClr>
                <a:schemeClr val="accent2"/>
              </a:buClr>
              <a:buFont typeface="Arial" panose="020B0604020202020204" pitchFamily="34" charset="0"/>
              <a:buChar char="•"/>
            </a:pPr>
            <a:r>
              <a:rPr lang="en-US" sz="1300" dirty="0">
                <a:solidFill>
                  <a:schemeClr val="tx1">
                    <a:lumMod val="85000"/>
                    <a:lumOff val="15000"/>
                  </a:schemeClr>
                </a:solidFill>
                <a:effectLst/>
              </a:rPr>
              <a:t>Simplify SQL query writing process</a:t>
            </a:r>
            <a:endParaRPr lang="en-US" sz="1300" dirty="0">
              <a:solidFill>
                <a:schemeClr val="tx1">
                  <a:lumMod val="85000"/>
                  <a:lumOff val="15000"/>
                </a:schemeClr>
              </a:solidFill>
            </a:endParaRPr>
          </a:p>
          <a:p>
            <a:pPr indent="-228600">
              <a:lnSpc>
                <a:spcPct val="90000"/>
              </a:lnSpc>
              <a:spcBef>
                <a:spcPts val="1000"/>
              </a:spcBef>
              <a:buClr>
                <a:schemeClr val="accent2"/>
              </a:buClr>
              <a:buFont typeface="Arial" panose="020B0604020202020204" pitchFamily="34" charset="0"/>
              <a:buChar char="•"/>
            </a:pPr>
            <a:r>
              <a:rPr lang="en-US" sz="1300" dirty="0">
                <a:solidFill>
                  <a:schemeClr val="tx1">
                    <a:lumMod val="85000"/>
                    <a:lumOff val="15000"/>
                  </a:schemeClr>
                </a:solidFill>
                <a:effectLst/>
              </a:rPr>
              <a:t>Automate conversion of natural language queries to SQL commands</a:t>
            </a:r>
            <a:endParaRPr lang="en-US" sz="1300" dirty="0">
              <a:solidFill>
                <a:schemeClr val="tx1">
                  <a:lumMod val="85000"/>
                  <a:lumOff val="15000"/>
                </a:schemeClr>
              </a:solidFill>
            </a:endParaRPr>
          </a:p>
          <a:p>
            <a:pPr indent="-228600">
              <a:lnSpc>
                <a:spcPct val="90000"/>
              </a:lnSpc>
              <a:spcBef>
                <a:spcPts val="1000"/>
              </a:spcBef>
              <a:buClr>
                <a:schemeClr val="accent2"/>
              </a:buClr>
              <a:buFont typeface="Arial" panose="020B0604020202020204" pitchFamily="34" charset="0"/>
              <a:buChar char="•"/>
            </a:pPr>
            <a:r>
              <a:rPr lang="en-US" sz="1300" dirty="0">
                <a:solidFill>
                  <a:schemeClr val="tx1">
                    <a:lumMod val="85000"/>
                    <a:lumOff val="15000"/>
                  </a:schemeClr>
                </a:solidFill>
                <a:effectLst/>
              </a:rPr>
              <a:t>Reduce time and complexity of manual query construction</a:t>
            </a:r>
            <a:endParaRPr lang="en-US" sz="1300" dirty="0">
              <a:solidFill>
                <a:schemeClr val="tx1">
                  <a:lumMod val="85000"/>
                  <a:lumOff val="15000"/>
                </a:schemeClr>
              </a:solidFill>
            </a:endParaRPr>
          </a:p>
          <a:p>
            <a:pPr indent="-228600">
              <a:lnSpc>
                <a:spcPct val="90000"/>
              </a:lnSpc>
              <a:spcBef>
                <a:spcPts val="1000"/>
              </a:spcBef>
              <a:buClr>
                <a:schemeClr val="accent2"/>
              </a:buClr>
              <a:buFont typeface="Arial" panose="020B0604020202020204" pitchFamily="34" charset="0"/>
              <a:buChar char="•"/>
            </a:pPr>
            <a:r>
              <a:rPr lang="en-US" sz="1300" dirty="0">
                <a:solidFill>
                  <a:schemeClr val="tx1">
                    <a:lumMod val="85000"/>
                    <a:lumOff val="15000"/>
                  </a:schemeClr>
                </a:solidFill>
                <a:effectLst/>
              </a:rPr>
              <a:t>Enhance accessibility to data analysis for users with varying technical expertise</a:t>
            </a:r>
            <a:endParaRPr lang="en-US" sz="1300" dirty="0">
              <a:solidFill>
                <a:schemeClr val="tx1">
                  <a:lumMod val="85000"/>
                  <a:lumOff val="15000"/>
                </a:schemeClr>
              </a:solidFill>
            </a:endParaRPr>
          </a:p>
          <a:p>
            <a:pPr indent="-228600">
              <a:lnSpc>
                <a:spcPct val="90000"/>
              </a:lnSpc>
              <a:spcBef>
                <a:spcPts val="1000"/>
              </a:spcBef>
              <a:buClr>
                <a:schemeClr val="accent2"/>
              </a:buClr>
              <a:buFont typeface="Arial" panose="020B0604020202020204" pitchFamily="34" charset="0"/>
              <a:buChar char="•"/>
            </a:pPr>
            <a:r>
              <a:rPr lang="en-US" sz="1300" dirty="0">
                <a:solidFill>
                  <a:schemeClr val="tx1">
                    <a:lumMod val="85000"/>
                    <a:lumOff val="15000"/>
                  </a:schemeClr>
                </a:solidFill>
                <a:effectLst/>
              </a:rPr>
              <a:t>Provide user-friendly interface for interactive query input</a:t>
            </a:r>
            <a:endParaRPr lang="en-US" sz="1300" dirty="0">
              <a:solidFill>
                <a:schemeClr val="tx1">
                  <a:lumMod val="85000"/>
                  <a:lumOff val="15000"/>
                </a:schemeClr>
              </a:solidFill>
            </a:endParaRPr>
          </a:p>
          <a:p>
            <a:pPr>
              <a:lnSpc>
                <a:spcPct val="90000"/>
              </a:lnSpc>
              <a:spcBef>
                <a:spcPts val="1000"/>
              </a:spcBef>
              <a:buClr>
                <a:schemeClr val="accent2"/>
              </a:buClr>
            </a:pPr>
            <a:r>
              <a:rPr lang="en-US" sz="1300" b="1" dirty="0">
                <a:solidFill>
                  <a:schemeClr val="tx1">
                    <a:lumMod val="85000"/>
                    <a:lumOff val="15000"/>
                  </a:schemeClr>
                </a:solidFill>
                <a:effectLst/>
              </a:rPr>
              <a:t>Technologies</a:t>
            </a:r>
            <a:endParaRPr lang="en-US" sz="1300" b="1" dirty="0">
              <a:solidFill>
                <a:schemeClr val="tx1">
                  <a:lumMod val="85000"/>
                  <a:lumOff val="15000"/>
                </a:schemeClr>
              </a:solidFill>
            </a:endParaRPr>
          </a:p>
          <a:p>
            <a:pPr indent="-228600">
              <a:lnSpc>
                <a:spcPct val="90000"/>
              </a:lnSpc>
              <a:spcBef>
                <a:spcPts val="1000"/>
              </a:spcBef>
              <a:buClr>
                <a:schemeClr val="accent2"/>
              </a:buClr>
              <a:buFont typeface="Arial" panose="020B0604020202020204" pitchFamily="34" charset="0"/>
              <a:buChar char="•"/>
            </a:pPr>
            <a:r>
              <a:rPr lang="en-US" sz="1300" dirty="0">
                <a:solidFill>
                  <a:schemeClr val="tx1">
                    <a:lumMod val="85000"/>
                    <a:lumOff val="15000"/>
                  </a:schemeClr>
                </a:solidFill>
              </a:rPr>
              <a:t> </a:t>
            </a:r>
            <a:r>
              <a:rPr lang="en-US" sz="1300" dirty="0" err="1">
                <a:solidFill>
                  <a:schemeClr val="tx1">
                    <a:lumMod val="85000"/>
                    <a:lumOff val="15000"/>
                  </a:schemeClr>
                </a:solidFill>
                <a:effectLst/>
              </a:rPr>
              <a:t>LlamaIndex</a:t>
            </a:r>
            <a:r>
              <a:rPr lang="en-US" sz="1300" dirty="0">
                <a:solidFill>
                  <a:schemeClr val="tx1">
                    <a:lumMod val="85000"/>
                    <a:lumOff val="15000"/>
                  </a:schemeClr>
                </a:solidFill>
                <a:effectLst/>
              </a:rPr>
              <a:t>, RAG, </a:t>
            </a:r>
            <a:r>
              <a:rPr lang="en-US" sz="1300" dirty="0" err="1">
                <a:solidFill>
                  <a:schemeClr val="tx1">
                    <a:lumMod val="85000"/>
                    <a:lumOff val="15000"/>
                  </a:schemeClr>
                </a:solidFill>
                <a:effectLst/>
              </a:rPr>
              <a:t>Streamlit</a:t>
            </a:r>
            <a:r>
              <a:rPr lang="en-US" sz="1300" dirty="0">
                <a:solidFill>
                  <a:schemeClr val="tx1">
                    <a:lumMod val="85000"/>
                    <a:lumOff val="15000"/>
                  </a:schemeClr>
                </a:solidFill>
                <a:effectLst/>
              </a:rPr>
              <a:t>, Gemini Pro 1.5</a:t>
            </a:r>
            <a:endParaRPr lang="en-US" sz="1300" dirty="0">
              <a:solidFill>
                <a:schemeClr val="tx1">
                  <a:lumMod val="85000"/>
                  <a:lumOff val="15000"/>
                </a:schemeClr>
              </a:solidFill>
            </a:endParaRPr>
          </a:p>
          <a:p>
            <a:pPr indent="-228600">
              <a:lnSpc>
                <a:spcPct val="90000"/>
              </a:lnSpc>
              <a:spcBef>
                <a:spcPts val="1000"/>
              </a:spcBef>
              <a:buClr>
                <a:schemeClr val="accent2"/>
              </a:buClr>
              <a:buFont typeface="Arial" panose="020B0604020202020204" pitchFamily="34" charset="0"/>
              <a:buChar char="•"/>
            </a:pPr>
            <a:endParaRPr lang="en-US" sz="500" dirty="0">
              <a:solidFill>
                <a:schemeClr val="tx1">
                  <a:lumMod val="85000"/>
                  <a:lumOff val="15000"/>
                </a:schemeClr>
              </a:solidFill>
              <a:highlight>
                <a:srgbClr val="FFFFFF"/>
              </a:highlight>
            </a:endParaRPr>
          </a:p>
        </p:txBody>
      </p:sp>
      <p:sp>
        <p:nvSpPr>
          <p:cNvPr id="5" name="Slide Number Placeholder 4">
            <a:extLst>
              <a:ext uri="{FF2B5EF4-FFF2-40B4-BE49-F238E27FC236}">
                <a16:creationId xmlns:a16="http://schemas.microsoft.com/office/drawing/2014/main" id="{F2F73CA2-AEED-3B95-D4AB-237A8E0952E8}"/>
              </a:ext>
            </a:extLst>
          </p:cNvPr>
          <p:cNvSpPr>
            <a:spLocks noGrp="1"/>
          </p:cNvSpPr>
          <p:nvPr>
            <p:ph type="sldNum" sz="quarter" idx="12"/>
          </p:nvPr>
        </p:nvSpPr>
        <p:spPr>
          <a:xfrm>
            <a:off x="10758922" y="6217920"/>
            <a:ext cx="365760" cy="365760"/>
          </a:xfrm>
        </p:spPr>
        <p:txBody>
          <a:bodyPr vert="horz" lIns="18288" tIns="45720" rIns="18288" bIns="45720" rtlCol="0" anchor="ctr">
            <a:normAutofit/>
          </a:bodyPr>
          <a:lstStyle/>
          <a:p>
            <a:pPr defTabSz="457200">
              <a:lnSpc>
                <a:spcPct val="90000"/>
              </a:lnSpc>
              <a:spcAft>
                <a:spcPts val="600"/>
              </a:spcAft>
            </a:pPr>
            <a:fld id="{D2039573-94E4-4C8A-9E4C-598C7A506F00}" type="slidenum">
              <a:rPr lang="en-US" smtClean="0"/>
              <a:pPr defTabSz="457200">
                <a:lnSpc>
                  <a:spcPct val="90000"/>
                </a:lnSpc>
                <a:spcAft>
                  <a:spcPts val="600"/>
                </a:spcAft>
              </a:pPr>
              <a:t>5</a:t>
            </a:fld>
            <a:endParaRPr lang="en-US"/>
          </a:p>
        </p:txBody>
      </p:sp>
    </p:spTree>
    <p:extLst>
      <p:ext uri="{BB962C8B-B14F-4D97-AF65-F5344CB8AC3E}">
        <p14:creationId xmlns:p14="http://schemas.microsoft.com/office/powerpoint/2010/main" val="28434987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22BC98-A4F4-D2A6-1613-14638718B9BD}"/>
              </a:ext>
            </a:extLst>
          </p:cNvPr>
          <p:cNvSpPr>
            <a:spLocks noGrp="1"/>
          </p:cNvSpPr>
          <p:nvPr>
            <p:ph type="title"/>
          </p:nvPr>
        </p:nvSpPr>
        <p:spPr>
          <a:xfrm>
            <a:off x="2231136" y="964692"/>
            <a:ext cx="7729728" cy="1188720"/>
          </a:xfrm>
        </p:spPr>
        <p:txBody>
          <a:bodyPr vert="horz" lIns="182880" tIns="182880" rIns="182880" bIns="182880" rtlCol="0" anchor="ctr">
            <a:normAutofit/>
          </a:bodyPr>
          <a:lstStyle/>
          <a:p>
            <a:r>
              <a:rPr lang="en-US" dirty="0"/>
              <a:t>Challenges</a:t>
            </a:r>
          </a:p>
        </p:txBody>
      </p:sp>
      <p:sp>
        <p:nvSpPr>
          <p:cNvPr id="7" name="Slide Number Placeholder 6">
            <a:extLst>
              <a:ext uri="{FF2B5EF4-FFF2-40B4-BE49-F238E27FC236}">
                <a16:creationId xmlns:a16="http://schemas.microsoft.com/office/drawing/2014/main" id="{B9BD8F00-74CE-BB17-1FFE-AB17B15398C3}"/>
              </a:ext>
            </a:extLst>
          </p:cNvPr>
          <p:cNvSpPr>
            <a:spLocks noGrp="1"/>
          </p:cNvSpPr>
          <p:nvPr>
            <p:ph type="sldNum" sz="quarter" idx="12"/>
          </p:nvPr>
        </p:nvSpPr>
        <p:spPr>
          <a:xfrm>
            <a:off x="10758922" y="6217920"/>
            <a:ext cx="365760" cy="365760"/>
          </a:xfrm>
        </p:spPr>
        <p:txBody>
          <a:bodyPr vert="horz" lIns="18288" tIns="45720" rIns="18288" bIns="45720" rtlCol="0" anchor="ctr">
            <a:normAutofit/>
          </a:bodyPr>
          <a:lstStyle/>
          <a:p>
            <a:pPr defTabSz="457200">
              <a:lnSpc>
                <a:spcPct val="90000"/>
              </a:lnSpc>
              <a:spcAft>
                <a:spcPts val="600"/>
              </a:spcAft>
            </a:pPr>
            <a:fld id="{D2039573-94E4-4C8A-9E4C-598C7A506F00}" type="slidenum">
              <a:rPr lang="en-US" kern="1200" spc="0" baseline="0" dirty="0">
                <a:solidFill>
                  <a:srgbClr val="FFFFFF"/>
                </a:solidFill>
                <a:latin typeface="+mn-lt"/>
                <a:ea typeface="+mn-ea"/>
                <a:cs typeface="+mn-cs"/>
              </a:rPr>
              <a:pPr defTabSz="457200">
                <a:lnSpc>
                  <a:spcPct val="90000"/>
                </a:lnSpc>
                <a:spcAft>
                  <a:spcPts val="600"/>
                </a:spcAft>
              </a:pPr>
              <a:t>6</a:t>
            </a:fld>
            <a:endParaRPr lang="en-US" kern="1200" spc="0" baseline="0" dirty="0">
              <a:solidFill>
                <a:srgbClr val="FFFFFF"/>
              </a:solidFill>
              <a:latin typeface="+mn-lt"/>
              <a:ea typeface="+mn-ea"/>
              <a:cs typeface="+mn-cs"/>
            </a:endParaRPr>
          </a:p>
        </p:txBody>
      </p:sp>
      <p:graphicFrame>
        <p:nvGraphicFramePr>
          <p:cNvPr id="12" name="Text Placeholder 2">
            <a:extLst>
              <a:ext uri="{FF2B5EF4-FFF2-40B4-BE49-F238E27FC236}">
                <a16:creationId xmlns:a16="http://schemas.microsoft.com/office/drawing/2014/main" id="{943B7A5D-1C7F-9384-D25C-136E6DE6E677}"/>
              </a:ext>
            </a:extLst>
          </p:cNvPr>
          <p:cNvGraphicFramePr/>
          <p:nvPr>
            <p:extLst>
              <p:ext uri="{D42A27DB-BD31-4B8C-83A1-F6EECF244321}">
                <p14:modId xmlns:p14="http://schemas.microsoft.com/office/powerpoint/2010/main" val="2927262252"/>
              </p:ext>
            </p:extLst>
          </p:nvPr>
        </p:nvGraphicFramePr>
        <p:xfrm>
          <a:off x="965200" y="2638425"/>
          <a:ext cx="10261600" cy="31077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90961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2566B6-F0D5-96A6-9EFB-01CE8DA57929}"/>
              </a:ext>
            </a:extLst>
          </p:cNvPr>
          <p:cNvSpPr>
            <a:spLocks noGrp="1"/>
          </p:cNvSpPr>
          <p:nvPr>
            <p:ph type="title"/>
          </p:nvPr>
        </p:nvSpPr>
        <p:spPr>
          <a:xfrm>
            <a:off x="2231136" y="964692"/>
            <a:ext cx="7729728" cy="1188720"/>
          </a:xfrm>
        </p:spPr>
        <p:txBody>
          <a:bodyPr vert="horz" lIns="182880" tIns="182880" rIns="182880" bIns="182880" rtlCol="0" anchor="ctr">
            <a:normAutofit/>
          </a:bodyPr>
          <a:lstStyle/>
          <a:p>
            <a:r>
              <a:rPr lang="en-US"/>
              <a:t>Future Additions</a:t>
            </a:r>
            <a:endParaRPr lang="en-US" dirty="0"/>
          </a:p>
        </p:txBody>
      </p:sp>
      <p:sp>
        <p:nvSpPr>
          <p:cNvPr id="10" name="TextBox 9">
            <a:extLst>
              <a:ext uri="{FF2B5EF4-FFF2-40B4-BE49-F238E27FC236}">
                <a16:creationId xmlns:a16="http://schemas.microsoft.com/office/drawing/2014/main" id="{D666C8DE-6C82-BC06-7625-8B85F8BEF1B8}"/>
              </a:ext>
            </a:extLst>
          </p:cNvPr>
          <p:cNvSpPr txBox="1"/>
          <p:nvPr/>
        </p:nvSpPr>
        <p:spPr>
          <a:xfrm>
            <a:off x="1397000" y="2638044"/>
            <a:ext cx="4456684" cy="3101983"/>
          </a:xfrm>
          <a:prstGeom prst="rect">
            <a:avLst/>
          </a:prstGeom>
        </p:spPr>
        <p:txBody>
          <a:bodyPr vert="horz" lIns="91440" tIns="45720" rIns="91440" bIns="45720" rtlCol="0">
            <a:normAutofit/>
          </a:bodyPr>
          <a:lstStyle/>
          <a:p>
            <a:pPr indent="-228600">
              <a:lnSpc>
                <a:spcPct val="150000"/>
              </a:lnSpc>
              <a:spcBef>
                <a:spcPts val="1000"/>
              </a:spcBef>
              <a:buClr>
                <a:schemeClr val="accent2"/>
              </a:buClr>
              <a:buFont typeface="Arial" panose="020B0604020202020204" pitchFamily="34" charset="0"/>
              <a:buChar char="•"/>
            </a:pPr>
            <a:r>
              <a:rPr lang="en-US" dirty="0">
                <a:solidFill>
                  <a:schemeClr val="tx1">
                    <a:lumMod val="85000"/>
                    <a:lumOff val="15000"/>
                  </a:schemeClr>
                </a:solidFill>
                <a:effectLst/>
              </a:rPr>
              <a:t>Integration of Microsoft's </a:t>
            </a:r>
            <a:r>
              <a:rPr lang="en-US" dirty="0" err="1">
                <a:solidFill>
                  <a:schemeClr val="tx1">
                    <a:lumMod val="85000"/>
                    <a:lumOff val="15000"/>
                  </a:schemeClr>
                </a:solidFill>
                <a:effectLst/>
              </a:rPr>
              <a:t>PyAutogen</a:t>
            </a:r>
            <a:r>
              <a:rPr lang="en-US" dirty="0">
                <a:solidFill>
                  <a:schemeClr val="tx1">
                    <a:lumMod val="85000"/>
                    <a:lumOff val="15000"/>
                  </a:schemeClr>
                </a:solidFill>
                <a:effectLst/>
              </a:rPr>
              <a:t> Agent</a:t>
            </a:r>
            <a:endParaRPr lang="en-US" dirty="0">
              <a:solidFill>
                <a:schemeClr val="tx1">
                  <a:lumMod val="85000"/>
                  <a:lumOff val="15000"/>
                </a:schemeClr>
              </a:solidFill>
            </a:endParaRPr>
          </a:p>
          <a:p>
            <a:pPr indent="-228600">
              <a:lnSpc>
                <a:spcPct val="150000"/>
              </a:lnSpc>
              <a:spcBef>
                <a:spcPts val="1000"/>
              </a:spcBef>
              <a:buClr>
                <a:schemeClr val="accent2"/>
              </a:buClr>
              <a:buFont typeface="Arial" panose="020B0604020202020204" pitchFamily="34" charset="0"/>
              <a:buChar char="•"/>
            </a:pPr>
            <a:r>
              <a:rPr lang="en-US" dirty="0">
                <a:solidFill>
                  <a:schemeClr val="tx1">
                    <a:lumMod val="85000"/>
                    <a:lumOff val="15000"/>
                  </a:schemeClr>
                </a:solidFill>
                <a:effectLst/>
              </a:rPr>
              <a:t>Query Expansion and Refinement</a:t>
            </a:r>
            <a:endParaRPr lang="en-US" dirty="0">
              <a:solidFill>
                <a:schemeClr val="tx1">
                  <a:lumMod val="85000"/>
                  <a:lumOff val="15000"/>
                </a:schemeClr>
              </a:solidFill>
            </a:endParaRPr>
          </a:p>
          <a:p>
            <a:pPr indent="-228600">
              <a:lnSpc>
                <a:spcPct val="150000"/>
              </a:lnSpc>
              <a:spcBef>
                <a:spcPts val="1000"/>
              </a:spcBef>
              <a:buClr>
                <a:schemeClr val="accent2"/>
              </a:buClr>
              <a:buFont typeface="Arial" panose="020B0604020202020204" pitchFamily="34" charset="0"/>
              <a:buChar char="•"/>
            </a:pPr>
            <a:r>
              <a:rPr lang="en-US" dirty="0">
                <a:solidFill>
                  <a:schemeClr val="tx1">
                    <a:lumMod val="85000"/>
                    <a:lumOff val="15000"/>
                  </a:schemeClr>
                </a:solidFill>
                <a:effectLst/>
              </a:rPr>
              <a:t>Integration with External Data Sources</a:t>
            </a:r>
            <a:endParaRPr lang="en-US" dirty="0">
              <a:solidFill>
                <a:schemeClr val="tx1">
                  <a:lumMod val="85000"/>
                  <a:lumOff val="15000"/>
                </a:schemeClr>
              </a:solidFill>
            </a:endParaRPr>
          </a:p>
          <a:p>
            <a:pPr indent="-228600">
              <a:lnSpc>
                <a:spcPct val="150000"/>
              </a:lnSpc>
              <a:spcBef>
                <a:spcPts val="1000"/>
              </a:spcBef>
              <a:buClr>
                <a:schemeClr val="accent2"/>
              </a:buClr>
              <a:buFont typeface="Arial" panose="020B0604020202020204" pitchFamily="34" charset="0"/>
              <a:buChar char="•"/>
            </a:pPr>
            <a:r>
              <a:rPr lang="en-US" dirty="0">
                <a:solidFill>
                  <a:schemeClr val="tx1">
                    <a:lumMod val="85000"/>
                    <a:lumOff val="15000"/>
                  </a:schemeClr>
                </a:solidFill>
                <a:effectLst/>
              </a:rPr>
              <a:t>Error Handling and Feedback</a:t>
            </a:r>
            <a:endParaRPr lang="en-US" dirty="0">
              <a:solidFill>
                <a:schemeClr val="tx1">
                  <a:lumMod val="85000"/>
                  <a:lumOff val="15000"/>
                </a:schemeClr>
              </a:solidFill>
            </a:endParaRPr>
          </a:p>
        </p:txBody>
      </p:sp>
      <p:sp>
        <p:nvSpPr>
          <p:cNvPr id="21" name="Rectangle 20">
            <a:extLst>
              <a:ext uri="{FF2B5EF4-FFF2-40B4-BE49-F238E27FC236}">
                <a16:creationId xmlns:a16="http://schemas.microsoft.com/office/drawing/2014/main" id="{6EA81D36-E15E-4BF8-936C-883B11DE98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38316" y="2743200"/>
            <a:ext cx="3622548" cy="2996827"/>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6C793C47-93A8-40BA-A9B7-BBA12F483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03670" y="2906589"/>
            <a:ext cx="3291840" cy="267004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Graphic 11" descr="Head with Gears">
            <a:extLst>
              <a:ext uri="{FF2B5EF4-FFF2-40B4-BE49-F238E27FC236}">
                <a16:creationId xmlns:a16="http://schemas.microsoft.com/office/drawing/2014/main" id="{1375F5F0-FEE9-F6B9-3605-4D48D708F45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979158" y="3071181"/>
            <a:ext cx="2340864" cy="2340864"/>
          </a:xfrm>
          <a:prstGeom prst="rect">
            <a:avLst/>
          </a:prstGeom>
        </p:spPr>
      </p:pic>
      <p:sp>
        <p:nvSpPr>
          <p:cNvPr id="7" name="Slide Number Placeholder 6">
            <a:extLst>
              <a:ext uri="{FF2B5EF4-FFF2-40B4-BE49-F238E27FC236}">
                <a16:creationId xmlns:a16="http://schemas.microsoft.com/office/drawing/2014/main" id="{86C51005-DCBE-35D2-078D-264DB078096F}"/>
              </a:ext>
            </a:extLst>
          </p:cNvPr>
          <p:cNvSpPr>
            <a:spLocks noGrp="1"/>
          </p:cNvSpPr>
          <p:nvPr>
            <p:ph type="sldNum" sz="quarter" idx="12"/>
          </p:nvPr>
        </p:nvSpPr>
        <p:spPr>
          <a:xfrm>
            <a:off x="10758922" y="6217920"/>
            <a:ext cx="365760" cy="365760"/>
          </a:xfrm>
        </p:spPr>
        <p:txBody>
          <a:bodyPr vert="horz" lIns="18288" tIns="45720" rIns="18288" bIns="45720" rtlCol="0" anchor="ctr">
            <a:normAutofit/>
          </a:bodyPr>
          <a:lstStyle/>
          <a:p>
            <a:pPr defTabSz="457200">
              <a:lnSpc>
                <a:spcPct val="90000"/>
              </a:lnSpc>
              <a:spcAft>
                <a:spcPts val="600"/>
              </a:spcAft>
            </a:pPr>
            <a:fld id="{D2039573-94E4-4C8A-9E4C-598C7A506F00}" type="slidenum">
              <a:rPr lang="en-US" smtClean="0"/>
              <a:pPr defTabSz="457200">
                <a:lnSpc>
                  <a:spcPct val="90000"/>
                </a:lnSpc>
                <a:spcAft>
                  <a:spcPts val="600"/>
                </a:spcAft>
              </a:pPr>
              <a:t>7</a:t>
            </a:fld>
            <a:endParaRPr lang="en-US"/>
          </a:p>
        </p:txBody>
      </p:sp>
      <p:sp>
        <p:nvSpPr>
          <p:cNvPr id="8" name="TextBox 7">
            <a:extLst>
              <a:ext uri="{FF2B5EF4-FFF2-40B4-BE49-F238E27FC236}">
                <a16:creationId xmlns:a16="http://schemas.microsoft.com/office/drawing/2014/main" id="{5DDE1458-B0C2-9D80-DFEA-F2551D95F285}"/>
              </a:ext>
            </a:extLst>
          </p:cNvPr>
          <p:cNvSpPr txBox="1"/>
          <p:nvPr/>
        </p:nvSpPr>
        <p:spPr>
          <a:xfrm>
            <a:off x="2221992" y="2638044"/>
            <a:ext cx="3631692" cy="3101983"/>
          </a:xfrm>
          <a:prstGeom prst="rect">
            <a:avLst/>
          </a:prstGeom>
        </p:spPr>
        <p:txBody>
          <a:bodyPr vert="horz" lIns="91440" tIns="45720" rIns="91440" bIns="45720" rtlCol="0">
            <a:normAutofit/>
          </a:bodyPr>
          <a:lstStyle/>
          <a:p>
            <a:pPr indent="-228600">
              <a:spcBef>
                <a:spcPts val="1000"/>
              </a:spcBef>
              <a:buClr>
                <a:schemeClr val="accent2"/>
              </a:buClr>
              <a:buFont typeface="Arial" panose="020B0604020202020204" pitchFamily="34" charset="0"/>
              <a:buChar char="•"/>
            </a:pPr>
            <a:endParaRPr lang="en-US" dirty="0">
              <a:solidFill>
                <a:schemeClr val="tx1">
                  <a:lumMod val="85000"/>
                  <a:lumOff val="15000"/>
                </a:schemeClr>
              </a:solidFill>
            </a:endParaRPr>
          </a:p>
        </p:txBody>
      </p:sp>
    </p:spTree>
    <p:extLst>
      <p:ext uri="{BB962C8B-B14F-4D97-AF65-F5344CB8AC3E}">
        <p14:creationId xmlns:p14="http://schemas.microsoft.com/office/powerpoint/2010/main" val="5253636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EF6517C-20C0-118A-57F4-287C60ACCA27}"/>
              </a:ext>
            </a:extLst>
          </p:cNvPr>
          <p:cNvSpPr>
            <a:spLocks noGrp="1"/>
          </p:cNvSpPr>
          <p:nvPr>
            <p:ph type="title"/>
          </p:nvPr>
        </p:nvSpPr>
        <p:spPr>
          <a:xfrm>
            <a:off x="838201" y="365125"/>
            <a:ext cx="5251316" cy="1807305"/>
          </a:xfrm>
        </p:spPr>
        <p:txBody>
          <a:bodyPr vert="horz" lIns="91440" tIns="45720" rIns="91440" bIns="45720" rtlCol="0" anchor="ctr">
            <a:normAutofit/>
          </a:bodyPr>
          <a:lstStyle/>
          <a:p>
            <a:r>
              <a:rPr lang="en-US" sz="4400" dirty="0">
                <a:latin typeface="+mj-lt"/>
                <a:ea typeface="+mj-ea"/>
                <a:cs typeface="+mj-cs"/>
              </a:rPr>
              <a:t>Conclusion</a:t>
            </a:r>
          </a:p>
        </p:txBody>
      </p:sp>
      <p:sp>
        <p:nvSpPr>
          <p:cNvPr id="3" name="Content Placeholder 2">
            <a:extLst>
              <a:ext uri="{FF2B5EF4-FFF2-40B4-BE49-F238E27FC236}">
                <a16:creationId xmlns:a16="http://schemas.microsoft.com/office/drawing/2014/main" id="{AB61DC08-4B6D-C548-09D0-F15982C1911A}"/>
              </a:ext>
            </a:extLst>
          </p:cNvPr>
          <p:cNvSpPr>
            <a:spLocks noGrp="1"/>
          </p:cNvSpPr>
          <p:nvPr>
            <p:ph sz="quarter" idx="10"/>
          </p:nvPr>
        </p:nvSpPr>
        <p:spPr>
          <a:xfrm>
            <a:off x="838200" y="2333297"/>
            <a:ext cx="4619621" cy="3843666"/>
          </a:xfrm>
        </p:spPr>
        <p:txBody>
          <a:bodyPr vert="horz" lIns="91440" tIns="45720" rIns="91440" bIns="45720" rtlCol="0">
            <a:normAutofit/>
          </a:bodyPr>
          <a:lstStyle/>
          <a:p>
            <a:pPr>
              <a:lnSpc>
                <a:spcPct val="90000"/>
              </a:lnSpc>
              <a:spcAft>
                <a:spcPts val="600"/>
              </a:spcAft>
            </a:pPr>
            <a:r>
              <a:rPr lang="en-US" sz="1800" dirty="0">
                <a:cs typeface="+mn-cs"/>
              </a:rPr>
              <a:t>The project aims to streamline data analysis processes by automating the conversion of natural language queries into SQL commands, reducing the time and complexity associated with manual query writing. By providing a user-friendly interface and leveraging advanced technologies. Moreover, the system enables users to view the results obtained from the generated SQL queries, providing a comprehensive solution for data analysis tasks.</a:t>
            </a:r>
          </a:p>
          <a:p>
            <a:pPr>
              <a:lnSpc>
                <a:spcPct val="90000"/>
              </a:lnSpc>
              <a:spcAft>
                <a:spcPts val="600"/>
              </a:spcAft>
            </a:pPr>
            <a:r>
              <a:rPr lang="en-US" sz="1800" dirty="0">
                <a:cs typeface="+mn-cs"/>
              </a:rPr>
              <a:t>Overall, the project's successful implementation enhances the user experience.</a:t>
            </a:r>
          </a:p>
          <a:p>
            <a:pPr>
              <a:lnSpc>
                <a:spcPct val="90000"/>
              </a:lnSpc>
              <a:spcAft>
                <a:spcPts val="600"/>
              </a:spcAft>
            </a:pPr>
            <a:endParaRPr lang="en-US" sz="1700" dirty="0">
              <a:cs typeface="+mn-cs"/>
            </a:endParaRPr>
          </a:p>
        </p:txBody>
      </p:sp>
      <p:pic>
        <p:nvPicPr>
          <p:cNvPr id="5" name="Picture 4">
            <a:extLst>
              <a:ext uri="{FF2B5EF4-FFF2-40B4-BE49-F238E27FC236}">
                <a16:creationId xmlns:a16="http://schemas.microsoft.com/office/drawing/2014/main" id="{BE1709F6-7669-6FCA-0ABB-12C231B14545}"/>
              </a:ext>
            </a:extLst>
          </p:cNvPr>
          <p:cNvPicPr>
            <a:picLocks noChangeAspect="1"/>
          </p:cNvPicPr>
          <p:nvPr/>
        </p:nvPicPr>
        <p:blipFill rotWithShape="1">
          <a:blip r:embed="rId2"/>
          <a:srcRect l="31348" r="18876" b="1"/>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22948617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B320AE-A87C-E24E-B9E5-58B0BC9849E8}"/>
              </a:ext>
            </a:extLst>
          </p:cNvPr>
          <p:cNvSpPr>
            <a:spLocks noGrp="1"/>
          </p:cNvSpPr>
          <p:nvPr>
            <p:ph type="title"/>
          </p:nvPr>
        </p:nvSpPr>
        <p:spPr>
          <a:xfrm>
            <a:off x="640080" y="325369"/>
            <a:ext cx="4612640" cy="589031"/>
          </a:xfrm>
        </p:spPr>
        <p:txBody>
          <a:bodyPr vert="horz" lIns="91440" tIns="45720" rIns="91440" bIns="45720" rtlCol="0" anchor="b">
            <a:normAutofit fontScale="90000"/>
          </a:bodyPr>
          <a:lstStyle/>
          <a:p>
            <a:br>
              <a:rPr lang="en-US" sz="5400" dirty="0">
                <a:latin typeface="+mj-lt"/>
                <a:ea typeface="+mj-ea"/>
                <a:cs typeface="+mj-cs"/>
              </a:rPr>
            </a:br>
            <a:r>
              <a:rPr lang="en-US" sz="5400" dirty="0">
                <a:latin typeface="+mj-lt"/>
                <a:ea typeface="+mj-ea"/>
                <a:cs typeface="+mj-cs"/>
              </a:rPr>
              <a:t>Contribution</a:t>
            </a:r>
          </a:p>
        </p:txBody>
      </p:sp>
      <p:sp>
        <p:nvSpPr>
          <p:cNvPr id="4" name="TextBox 3">
            <a:extLst>
              <a:ext uri="{FF2B5EF4-FFF2-40B4-BE49-F238E27FC236}">
                <a16:creationId xmlns:a16="http://schemas.microsoft.com/office/drawing/2014/main" id="{45505F3C-BC15-FF62-1465-B2AF15956576}"/>
              </a:ext>
            </a:extLst>
          </p:cNvPr>
          <p:cNvSpPr txBox="1"/>
          <p:nvPr/>
        </p:nvSpPr>
        <p:spPr>
          <a:xfrm>
            <a:off x="640080" y="1013721"/>
            <a:ext cx="2926080" cy="1354217"/>
          </a:xfrm>
          <a:prstGeom prst="rect">
            <a:avLst/>
          </a:prstGeom>
          <a:noFill/>
        </p:spPr>
        <p:txBody>
          <a:bodyPr wrap="square" rtlCol="0">
            <a:spAutoFit/>
          </a:bodyPr>
          <a:lstStyle/>
          <a:p>
            <a:r>
              <a:rPr lang="en-US" sz="1600" b="1" dirty="0"/>
              <a:t>Vishnu Singh-</a:t>
            </a:r>
            <a:r>
              <a:rPr lang="en-US" sz="1600" dirty="0"/>
              <a:t> </a:t>
            </a:r>
          </a:p>
          <a:p>
            <a:pPr marL="285750" indent="-285750">
              <a:buFontTx/>
              <a:buChar char="-"/>
            </a:pPr>
            <a:r>
              <a:rPr lang="en-US" sz="1600" dirty="0"/>
              <a:t>Implementation of RAG</a:t>
            </a:r>
          </a:p>
          <a:p>
            <a:pPr marL="285750" indent="-285750">
              <a:buFontTx/>
              <a:buChar char="-"/>
            </a:pPr>
            <a:r>
              <a:rPr lang="en-US" sz="1600" dirty="0"/>
              <a:t>Connection to database</a:t>
            </a:r>
          </a:p>
          <a:p>
            <a:pPr marL="285750" indent="-285750">
              <a:buFontTx/>
              <a:buChar char="-"/>
            </a:pPr>
            <a:r>
              <a:rPr lang="en-US" sz="1600"/>
              <a:t>Model implementation</a:t>
            </a:r>
          </a:p>
          <a:p>
            <a:pPr marL="285750" indent="-285750">
              <a:buFontTx/>
              <a:buChar char="-"/>
            </a:pPr>
            <a:endParaRPr lang="en-US" dirty="0"/>
          </a:p>
        </p:txBody>
      </p:sp>
      <p:sp>
        <p:nvSpPr>
          <p:cNvPr id="6" name="TextBox 5">
            <a:extLst>
              <a:ext uri="{FF2B5EF4-FFF2-40B4-BE49-F238E27FC236}">
                <a16:creationId xmlns:a16="http://schemas.microsoft.com/office/drawing/2014/main" id="{E61ACA88-D79F-321D-40D6-8CF2BCED48B5}"/>
              </a:ext>
            </a:extLst>
          </p:cNvPr>
          <p:cNvSpPr txBox="1"/>
          <p:nvPr/>
        </p:nvSpPr>
        <p:spPr>
          <a:xfrm>
            <a:off x="640080" y="2220371"/>
            <a:ext cx="3637280" cy="1354217"/>
          </a:xfrm>
          <a:prstGeom prst="rect">
            <a:avLst/>
          </a:prstGeom>
          <a:noFill/>
        </p:spPr>
        <p:txBody>
          <a:bodyPr wrap="square" rtlCol="0">
            <a:spAutoFit/>
          </a:bodyPr>
          <a:lstStyle/>
          <a:p>
            <a:r>
              <a:rPr lang="en-US" sz="1600" b="1" dirty="0" err="1"/>
              <a:t>Kasshish</a:t>
            </a:r>
            <a:r>
              <a:rPr lang="en-US" sz="1600" b="1" dirty="0"/>
              <a:t> Raina-</a:t>
            </a:r>
            <a:r>
              <a:rPr lang="en-US" sz="1600" dirty="0"/>
              <a:t> </a:t>
            </a:r>
          </a:p>
          <a:p>
            <a:pPr marL="285750" indent="-285750">
              <a:buFontTx/>
              <a:buChar char="-"/>
            </a:pPr>
            <a:r>
              <a:rPr lang="en-US" sz="1600" dirty="0"/>
              <a:t>Prompt Engineering</a:t>
            </a:r>
          </a:p>
          <a:p>
            <a:pPr marL="285750" indent="-285750">
              <a:buFontTx/>
              <a:buChar char="-"/>
            </a:pPr>
            <a:r>
              <a:rPr lang="en-US" sz="1600" dirty="0"/>
              <a:t>Model testing</a:t>
            </a:r>
          </a:p>
          <a:p>
            <a:pPr marL="285750" indent="-285750">
              <a:buFontTx/>
              <a:buChar char="-"/>
            </a:pPr>
            <a:r>
              <a:rPr lang="en-US" sz="1600" dirty="0"/>
              <a:t>Analyzing query</a:t>
            </a:r>
          </a:p>
          <a:p>
            <a:pPr marL="285750" indent="-285750">
              <a:buFontTx/>
              <a:buChar char="-"/>
            </a:pPr>
            <a:endParaRPr lang="en-US" dirty="0"/>
          </a:p>
        </p:txBody>
      </p:sp>
      <p:sp>
        <p:nvSpPr>
          <p:cNvPr id="7" name="TextBox 6">
            <a:extLst>
              <a:ext uri="{FF2B5EF4-FFF2-40B4-BE49-F238E27FC236}">
                <a16:creationId xmlns:a16="http://schemas.microsoft.com/office/drawing/2014/main" id="{F7664F26-269A-980D-27A6-37CE2B9B023C}"/>
              </a:ext>
            </a:extLst>
          </p:cNvPr>
          <p:cNvSpPr txBox="1"/>
          <p:nvPr/>
        </p:nvSpPr>
        <p:spPr>
          <a:xfrm>
            <a:off x="640080" y="3429000"/>
            <a:ext cx="4165402" cy="1323439"/>
          </a:xfrm>
          <a:prstGeom prst="rect">
            <a:avLst/>
          </a:prstGeom>
          <a:noFill/>
        </p:spPr>
        <p:txBody>
          <a:bodyPr wrap="square" rtlCol="0">
            <a:spAutoFit/>
          </a:bodyPr>
          <a:lstStyle/>
          <a:p>
            <a:r>
              <a:rPr lang="en-US" sz="1600" b="1" dirty="0"/>
              <a:t>Pankaj Kumar-</a:t>
            </a:r>
          </a:p>
          <a:p>
            <a:pPr marL="285750" indent="-285750">
              <a:buFontTx/>
              <a:buChar char="-"/>
            </a:pPr>
            <a:r>
              <a:rPr lang="en-US" sz="1600" dirty="0" err="1"/>
              <a:t>Streamlit</a:t>
            </a:r>
            <a:r>
              <a:rPr lang="en-US" sz="1600" dirty="0"/>
              <a:t> App Creation </a:t>
            </a:r>
          </a:p>
          <a:p>
            <a:pPr marL="285750" indent="-285750">
              <a:buFontTx/>
              <a:buChar char="-"/>
            </a:pPr>
            <a:r>
              <a:rPr lang="en-US" sz="1600" dirty="0"/>
              <a:t>Storing user data to </a:t>
            </a:r>
            <a:r>
              <a:rPr lang="en-US" sz="1600" dirty="0" err="1"/>
              <a:t>mySQL</a:t>
            </a:r>
            <a:r>
              <a:rPr lang="en-US" sz="1600" dirty="0"/>
              <a:t> Database</a:t>
            </a:r>
          </a:p>
          <a:p>
            <a:pPr marL="285750" indent="-285750">
              <a:buFontTx/>
              <a:buChar char="-"/>
            </a:pPr>
            <a:r>
              <a:rPr lang="en-US" sz="1600" dirty="0"/>
              <a:t>Model Enhancement </a:t>
            </a:r>
          </a:p>
          <a:p>
            <a:pPr marL="285750" indent="-285750">
              <a:buFontTx/>
              <a:buChar char="-"/>
            </a:pPr>
            <a:r>
              <a:rPr lang="en-US" sz="1600" dirty="0"/>
              <a:t>Code modularization</a:t>
            </a:r>
          </a:p>
        </p:txBody>
      </p:sp>
      <p:sp>
        <p:nvSpPr>
          <p:cNvPr id="8" name="TextBox 7">
            <a:extLst>
              <a:ext uri="{FF2B5EF4-FFF2-40B4-BE49-F238E27FC236}">
                <a16:creationId xmlns:a16="http://schemas.microsoft.com/office/drawing/2014/main" id="{E0ACC846-A814-5AFA-D4C8-3D3C4CABCB4F}"/>
              </a:ext>
            </a:extLst>
          </p:cNvPr>
          <p:cNvSpPr txBox="1"/>
          <p:nvPr/>
        </p:nvSpPr>
        <p:spPr>
          <a:xfrm>
            <a:off x="640080" y="4755533"/>
            <a:ext cx="10180320" cy="1600438"/>
          </a:xfrm>
          <a:prstGeom prst="rect">
            <a:avLst/>
          </a:prstGeom>
          <a:noFill/>
        </p:spPr>
        <p:txBody>
          <a:bodyPr wrap="square" rtlCol="0">
            <a:spAutoFit/>
          </a:bodyPr>
          <a:lstStyle/>
          <a:p>
            <a:r>
              <a:rPr lang="en-US" b="1" dirty="0"/>
              <a:t>Note:</a:t>
            </a:r>
          </a:p>
          <a:p>
            <a:r>
              <a:rPr lang="en-US" sz="1600" dirty="0"/>
              <a:t>After acquiring individual Gemini Pro keys, our team embarked on exploring text-to-SQL query generation. However, after collaborative experimentation, we collectively decided to expand the project scope. The final project involves multiple stages of SQL query generation. Users can input data, which is then used to generate SQL queries. Additionally, the application displays the results obtained from executing these generated SQL queries. This comprehensive approach ensures a seamless user experience from query generation to result visualization.</a:t>
            </a:r>
          </a:p>
        </p:txBody>
      </p:sp>
    </p:spTree>
    <p:extLst>
      <p:ext uri="{BB962C8B-B14F-4D97-AF65-F5344CB8AC3E}">
        <p14:creationId xmlns:p14="http://schemas.microsoft.com/office/powerpoint/2010/main" val="1855325352"/>
      </p:ext>
    </p:extLst>
  </p:cSld>
  <p:clrMapOvr>
    <a:masterClrMapping/>
  </p:clrMapOvr>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9e845c72-cb74-49c9-9b87-504b90a218cb" xsi:nil="true"/>
    <lcf76f155ced4ddcb4097134ff3c332f xmlns="82e6d35e-ebfe-45af-98f5-22f738f04fcb">
      <Terms xmlns="http://schemas.microsoft.com/office/infopath/2007/PartnerControls"/>
    </lcf76f155ced4ddcb4097134ff3c332f>
    <SharedWithUsers xmlns="9e845c72-cb74-49c9-9b87-504b90a218cb">
      <UserInfo>
        <DisplayName>Abu Masoom Reza</DisplayName>
        <AccountId>1095</AccountId>
        <AccountType/>
      </UserInfo>
    </SharedWithUser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83991AF7931949BA4827EC51D1F77B" ma:contentTypeVersion="14" ma:contentTypeDescription="Create a new document." ma:contentTypeScope="" ma:versionID="e91382aa1e7d11d64999cf2ff0432f8f">
  <xsd:schema xmlns:xsd="http://www.w3.org/2001/XMLSchema" xmlns:xs="http://www.w3.org/2001/XMLSchema" xmlns:p="http://schemas.microsoft.com/office/2006/metadata/properties" xmlns:ns2="82e6d35e-ebfe-45af-98f5-22f738f04fcb" xmlns:ns3="9e845c72-cb74-49c9-9b87-504b90a218cb" targetNamespace="http://schemas.microsoft.com/office/2006/metadata/properties" ma:root="true" ma:fieldsID="17fcf44dcc3809db9a68cdf8d330881b" ns2:_="" ns3:_="">
    <xsd:import namespace="82e6d35e-ebfe-45af-98f5-22f738f04fcb"/>
    <xsd:import namespace="9e845c72-cb74-49c9-9b87-504b90a218cb"/>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AutoTags" minOccurs="0"/>
                <xsd:element ref="ns2:MediaServiceGenerationTime" minOccurs="0"/>
                <xsd:element ref="ns2:MediaServiceEventHashCode" minOccurs="0"/>
                <xsd:element ref="ns2:MediaServiceOCR" minOccurs="0"/>
                <xsd:element ref="ns2:MediaServiceAutoKeyPoints" minOccurs="0"/>
                <xsd:element ref="ns2:MediaServiceKeyPoint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2e6d35e-ebfe-45af-98f5-22f738f04fc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lcf76f155ced4ddcb4097134ff3c332f" ma:index="20" nillable="true" ma:taxonomy="true" ma:internalName="lcf76f155ced4ddcb4097134ff3c332f" ma:taxonomyFieldName="MediaServiceImageTags" ma:displayName="Image Tags" ma:readOnly="false" ma:fieldId="{5cf76f15-5ced-4ddc-b409-7134ff3c332f}" ma:taxonomyMulti="true" ma:sspId="3216492f-1b00-43ce-94d5-8598ab9f954d"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9e845c72-cb74-49c9-9b87-504b90a218cb"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TaxCatchAll" ma:index="21" nillable="true" ma:displayName="Taxonomy Catch All Column" ma:hidden="true" ma:list="{37fc3fba-63b3-47de-98d1-9f5ee1252992}" ma:internalName="TaxCatchAll" ma:showField="CatchAllData" ma:web="9e845c72-cb74-49c9-9b87-504b90a218cb">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F6FFC5D-E89D-4569-9EA6-0C7AC05F2507}">
  <ds:schemaRefs>
    <ds:schemaRef ds:uri="http://purl.org/dc/elements/1.1/"/>
    <ds:schemaRef ds:uri="http://purl.org/dc/terms/"/>
    <ds:schemaRef ds:uri="http://schemas.openxmlformats.org/package/2006/metadata/core-properties"/>
    <ds:schemaRef ds:uri="82e6d35e-ebfe-45af-98f5-22f738f04fcb"/>
    <ds:schemaRef ds:uri="http://schemas.microsoft.com/office/2006/metadata/properties"/>
    <ds:schemaRef ds:uri="http://schemas.microsoft.com/office/2006/documentManagement/types"/>
    <ds:schemaRef ds:uri="http://schemas.microsoft.com/office/infopath/2007/PartnerControls"/>
    <ds:schemaRef ds:uri="9e845c72-cb74-49c9-9b87-504b90a218cb"/>
    <ds:schemaRef ds:uri="http://www.w3.org/XML/1998/namespace"/>
    <ds:schemaRef ds:uri="http://purl.org/dc/dcmitype/"/>
  </ds:schemaRefs>
</ds:datastoreItem>
</file>

<file path=customXml/itemProps2.xml><?xml version="1.0" encoding="utf-8"?>
<ds:datastoreItem xmlns:ds="http://schemas.openxmlformats.org/officeDocument/2006/customXml" ds:itemID="{2F47C4F3-0C24-423A-832A-2D10EA99F63C}">
  <ds:schemaRefs>
    <ds:schemaRef ds:uri="http://schemas.microsoft.com/sharepoint/v3/contenttype/forms"/>
  </ds:schemaRefs>
</ds:datastoreItem>
</file>

<file path=customXml/itemProps3.xml><?xml version="1.0" encoding="utf-8"?>
<ds:datastoreItem xmlns:ds="http://schemas.openxmlformats.org/officeDocument/2006/customXml" ds:itemID="{CB1716BE-E290-45CF-BDC4-44131746EB1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2e6d35e-ebfe-45af-98f5-22f738f04fcb"/>
    <ds:schemaRef ds:uri="9e845c72-cb74-49c9-9b87-504b90a218c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Presentation</Template>
  <TotalTime>9647</TotalTime>
  <Words>395</Words>
  <Application>Microsoft Office PowerPoint</Application>
  <PresentationFormat>Widescreen</PresentationFormat>
  <Paragraphs>85</Paragraphs>
  <Slides>11</Slides>
  <Notes>0</Notes>
  <HiddenSlides>0</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11</vt:i4>
      </vt:variant>
    </vt:vector>
  </HeadingPairs>
  <TitlesOfParts>
    <vt:vector size="24" baseType="lpstr">
      <vt:lpstr>Aptos</vt:lpstr>
      <vt:lpstr>Aptos Display</vt:lpstr>
      <vt:lpstr>Arial</vt:lpstr>
      <vt:lpstr>Calibri</vt:lpstr>
      <vt:lpstr>Gill Sans MT</vt:lpstr>
      <vt:lpstr>Playfair Display</vt:lpstr>
      <vt:lpstr>Poppins</vt:lpstr>
      <vt:lpstr>Poppins ExtraBold</vt:lpstr>
      <vt:lpstr>Poppins Light</vt:lpstr>
      <vt:lpstr>Poppins SemiBold</vt:lpstr>
      <vt:lpstr>Söhne</vt:lpstr>
      <vt:lpstr>Parcel</vt:lpstr>
      <vt:lpstr>Office Theme</vt:lpstr>
      <vt:lpstr>Text to SQL Query Generation</vt:lpstr>
      <vt:lpstr>AGENDA</vt:lpstr>
      <vt:lpstr>PowerPoint Presentation</vt:lpstr>
      <vt:lpstr> Methodology </vt:lpstr>
      <vt:lpstr>Reasoning</vt:lpstr>
      <vt:lpstr>Challenges</vt:lpstr>
      <vt:lpstr>Future Additions</vt:lpstr>
      <vt:lpstr>Conclusion</vt:lpstr>
      <vt:lpstr> Contribution</vt:lpstr>
      <vt:lpstr>References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Text to SQL Query Generation</dc:title>
  <dc:creator>Pankaj Kumar</dc:creator>
  <cp:lastModifiedBy>Pankaj Kumar</cp:lastModifiedBy>
  <cp:revision>1</cp:revision>
  <dcterms:created xsi:type="dcterms:W3CDTF">2024-04-30T14:38:52Z</dcterms:created>
  <dcterms:modified xsi:type="dcterms:W3CDTF">2024-05-07T07:26:23Z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0x010100EE83991AF7931949BA4827EC51D1F77B</vt:lpwstr>
  </property>
  <property fmtid="{D5CDD505-2E9C-101B-9397-08002B2CF9AE}" pid="3" name="MediaServiceImageTags">
    <vt:lpwstr/>
  </property>
  <property fmtid="{D5CDD505-2E9C-101B-9397-08002B2CF9AE}" pid="4" name="MSIP_Label_8083ca2a-fa5f-423f-8f80-7e27cbcfb750_Enabled">
    <vt:lpwstr>true</vt:lpwstr>
  </property>
  <property fmtid="{D5CDD505-2E9C-101B-9397-08002B2CF9AE}" pid="5" name="MSIP_Label_8083ca2a-fa5f-423f-8f80-7e27cbcfb750_SetDate">
    <vt:lpwstr>2022-10-28T11:49:23Z</vt:lpwstr>
  </property>
  <property fmtid="{D5CDD505-2E9C-101B-9397-08002B2CF9AE}" pid="6" name="MSIP_Label_8083ca2a-fa5f-423f-8f80-7e27cbcfb750_Method">
    <vt:lpwstr>Privileged</vt:lpwstr>
  </property>
  <property fmtid="{D5CDD505-2E9C-101B-9397-08002B2CF9AE}" pid="7" name="MSIP_Label_8083ca2a-fa5f-423f-8f80-7e27cbcfb750_Name">
    <vt:lpwstr>Internal</vt:lpwstr>
  </property>
  <property fmtid="{D5CDD505-2E9C-101B-9397-08002B2CF9AE}" pid="8" name="MSIP_Label_8083ca2a-fa5f-423f-8f80-7e27cbcfb750_SiteId">
    <vt:lpwstr>927e65b8-7ad7-48db-a3c6-c42a67c100d6</vt:lpwstr>
  </property>
  <property fmtid="{D5CDD505-2E9C-101B-9397-08002B2CF9AE}" pid="9" name="MSIP_Label_8083ca2a-fa5f-423f-8f80-7e27cbcfb750_ActionId">
    <vt:lpwstr>d7dde6d9-8c35-4595-a00b-16498747ef2c</vt:lpwstr>
  </property>
  <property fmtid="{D5CDD505-2E9C-101B-9397-08002B2CF9AE}" pid="10" name="MSIP_Label_8083ca2a-fa5f-423f-8f80-7e27cbcfb750_ContentBits">
    <vt:lpwstr>0</vt:lpwstr>
  </property>
</Properties>
</file>